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notesMasterIdLst>
    <p:notesMasterId r:id="rId25"/>
  </p:notesMasterIdLst>
  <p:handoutMasterIdLst>
    <p:handoutMasterId r:id="rId26"/>
  </p:handoutMasterIdLst>
  <p:sldIdLst>
    <p:sldId id="373" r:id="rId5"/>
    <p:sldId id="448" r:id="rId6"/>
    <p:sldId id="449" r:id="rId7"/>
    <p:sldId id="435" r:id="rId8"/>
    <p:sldId id="369" r:id="rId9"/>
    <p:sldId id="437" r:id="rId10"/>
    <p:sldId id="438" r:id="rId11"/>
    <p:sldId id="440" r:id="rId12"/>
    <p:sldId id="439" r:id="rId13"/>
    <p:sldId id="441" r:id="rId14"/>
    <p:sldId id="455" r:id="rId15"/>
    <p:sldId id="442" r:id="rId16"/>
    <p:sldId id="443" r:id="rId17"/>
    <p:sldId id="451" r:id="rId18"/>
    <p:sldId id="450" r:id="rId19"/>
    <p:sldId id="452" r:id="rId20"/>
    <p:sldId id="454" r:id="rId21"/>
    <p:sldId id="453" r:id="rId22"/>
    <p:sldId id="446" r:id="rId23"/>
    <p:sldId id="434" r:id="rId24"/>
  </p:sldIdLst>
  <p:sldSz cx="12192000" cy="6858000"/>
  <p:notesSz cx="6858000" cy="9144000"/>
  <p:embeddedFontLst>
    <p:embeddedFont>
      <p:font typeface="Montserrat" panose="00000500000000000000" pitchFamily="2" charset="0"/>
      <p:regular r:id="rId27"/>
      <p:bold r:id="rId28"/>
      <p:italic r:id="rId29"/>
      <p:boldItalic r:id="rId30"/>
    </p:embeddedFont>
    <p:embeddedFont>
      <p:font typeface="Montserrat Medium" panose="00000600000000000000" pitchFamily="2" charset="0"/>
      <p:regular r:id="rId31"/>
      <p:italic r:id="rId32"/>
    </p:embeddedFont>
    <p:embeddedFont>
      <p:font typeface="Montserrat SemiBold" panose="00000700000000000000" pitchFamily="2" charset="0"/>
      <p:bold r:id="rId33"/>
      <p:boldItalic r:id="rId34"/>
    </p:embeddedFont>
    <p:embeddedFont>
      <p:font typeface="Verdana" panose="020B0604030504040204" pitchFamily="34" charset="0"/>
      <p:regular r:id="rId35"/>
      <p:bold r:id="rId36"/>
      <p:italic r:id="rId37"/>
      <p:boldItalic r:id="rId38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627F555-88A3-4FF2-BB4A-01449385D6D2}">
          <p14:sldIdLst>
            <p14:sldId id="373"/>
          </p14:sldIdLst>
        </p14:section>
        <p14:section name="Summary Section" id="{111EAB66-FBBC-42D5-94D5-C6058F591982}">
          <p14:sldIdLst>
            <p14:sldId id="448"/>
            <p14:sldId id="449"/>
          </p14:sldIdLst>
        </p14:section>
        <p14:section name="Fluxograma de determinação dos parâmetros iniciais" id="{8EDD9449-759D-4B74-B8B0-A507475A2DEB}">
          <p14:sldIdLst>
            <p14:sldId id="435"/>
            <p14:sldId id="369"/>
          </p14:sldIdLst>
        </p14:section>
        <p14:section name="Tecnologia, geometria e topologia" id="{DF0892A4-A210-486E-B255-EDAD78C22575}">
          <p14:sldIdLst/>
        </p14:section>
        <p14:section name="Extração do índice efetivo - FDE" id="{5BC55C6F-73B2-48D2-8B34-2012E48F3AC8}">
          <p14:sldIdLst>
            <p14:sldId id="437"/>
          </p14:sldIdLst>
        </p14:section>
        <p14:section name="Determinação numérica do índice de grupo" id="{586A0533-F2F0-4215-BE46-20D3D4616313}">
          <p14:sldIdLst>
            <p14:sldId id="438"/>
          </p14:sldIdLst>
        </p14:section>
        <p14:section name="Gráfico obtido – índice de grupo" id="{421E4AB3-05D8-4727-B2F7-2EFD87A1154E}">
          <p14:sldIdLst>
            <p14:sldId id="440"/>
          </p14:sldIdLst>
        </p14:section>
        <p14:section name="FSR em função do comprimento de onda com ΔL fixo" id="{9832B099-50CE-4788-8B71-8046323F0CA4}">
          <p14:sldIdLst>
            <p14:sldId id="439"/>
          </p14:sldIdLst>
        </p14:section>
        <p14:section name="Transmissão do MZI – Caso ideal" id="{501C9400-257A-4ED7-9919-17BE20F5FE0D}">
          <p14:sldIdLst>
            <p14:sldId id="441"/>
            <p14:sldId id="455"/>
            <p14:sldId id="442"/>
            <p14:sldId id="443"/>
            <p14:sldId id="451"/>
            <p14:sldId id="450"/>
            <p14:sldId id="452"/>
            <p14:sldId id="454"/>
            <p14:sldId id="453"/>
          </p14:sldIdLst>
        </p14:section>
        <p14:section name="Variação do braço inferior – MZI caso ideal" id="{703546C7-D6AF-499A-AA9A-BCB915B0452F}">
          <p14:sldIdLst/>
        </p14:section>
        <p14:section name="Comparação: Ideal, PDK e Parâmetros S" id="{E6E5B391-B8E8-462F-805A-659DABF35F76}">
          <p14:sldIdLst>
            <p14:sldId id="446"/>
            <p14:sldId id="43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A41A"/>
    <a:srgbClr val="5D5D5D"/>
    <a:srgbClr val="112369"/>
    <a:srgbClr val="676767"/>
    <a:srgbClr val="C6C6C6"/>
    <a:srgbClr val="EC1C24"/>
    <a:srgbClr val="802A8D"/>
    <a:srgbClr val="EA0889"/>
    <a:srgbClr val="008A85"/>
    <a:srgbClr val="49BF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0ACBA1-FB54-44CC-956C-EA965A355272}" type="datetimeFigureOut">
              <a:rPr lang="pt-BR" smtClean="0"/>
              <a:t>24/03/2025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8B9305-672A-45ED-898F-C151414283A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59095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BB2740-FC21-45E1-B322-C5D4F8E47FB4}" type="datetimeFigureOut">
              <a:rPr lang="pt-BR" smtClean="0"/>
              <a:t>24/03/2025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E94A3-2B19-4517-99F9-26B32377C26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9527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www.virtus.ufcg.edu.br/" TargetMode="Externa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4" Type="http://schemas.openxmlformats.org/officeDocument/2006/relationships/hyperlink" Target="https://www.virtus.ufcg.edu.br/" TargetMode="Externa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www.virtus.ufcg.edu.br/" TargetMode="Externa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4" Type="http://schemas.openxmlformats.org/officeDocument/2006/relationships/hyperlink" Target="https://www.virtus.ufcg.edu.br/" TargetMode="Externa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27.png"/><Relationship Id="rId4" Type="http://schemas.openxmlformats.org/officeDocument/2006/relationships/hyperlink" Target="https://www.virtus.ufcg.edu.br/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apa [PT-Br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309555D3-A253-FED9-D9E4-6E45DE3DA1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34040" y="0"/>
            <a:ext cx="9157960" cy="68589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59240" y="805522"/>
            <a:ext cx="6189401" cy="1736191"/>
          </a:xfrm>
        </p:spPr>
        <p:txBody>
          <a:bodyPr anchor="b">
            <a:noAutofit/>
          </a:bodyPr>
          <a:lstStyle>
            <a:lvl1pPr algn="r">
              <a:lnSpc>
                <a:spcPct val="110000"/>
              </a:lnSpc>
              <a:spcBef>
                <a:spcPts val="0"/>
              </a:spcBef>
              <a:defRPr sz="36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adicionar o título da apresentação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59240" y="2760174"/>
            <a:ext cx="6189401" cy="1051335"/>
          </a:xfrm>
        </p:spPr>
        <p:txBody>
          <a:bodyPr>
            <a:normAutofit/>
          </a:bodyPr>
          <a:lstStyle>
            <a:lvl1pPr marL="0" indent="0" algn="r">
              <a:lnSpc>
                <a:spcPct val="110000"/>
              </a:lnSpc>
              <a:spcBef>
                <a:spcPts val="0"/>
              </a:spcBef>
              <a:buNone/>
              <a:defRPr sz="24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adicionar o subtítulo (opcional)</a:t>
            </a:r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C3E3C5E-2751-BF98-7C48-656F8DD6FB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10066B6-DB99-56C1-64D3-63F99F4F1E7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3131" y="4698736"/>
            <a:ext cx="4910057" cy="163882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CACD463-23AB-999C-E4BA-AA7B1C0846A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14722" y="4776654"/>
            <a:ext cx="2333919" cy="131072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A53806E-3B8D-2991-8888-C93B7E570E1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581" y="5005610"/>
            <a:ext cx="2948873" cy="108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365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Espaço único [Azul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/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Espaço Reservado para Rodapé 3">
            <a:extLst>
              <a:ext uri="{FF2B5EF4-FFF2-40B4-BE49-F238E27FC236}">
                <a16:creationId xmlns:a16="http://schemas.microsoft.com/office/drawing/2014/main" id="{2F5F62B4-4FC4-D947-9C47-3A4B2F19C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0681C94-AAE3-0E4F-916B-409EAE5E46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792328-EBAD-9927-1D9E-F290A700188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61948" y="1214340"/>
            <a:ext cx="11468102" cy="5053937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Título 9">
            <a:extLst>
              <a:ext uri="{FF2B5EF4-FFF2-40B4-BE49-F238E27FC236}">
                <a16:creationId xmlns:a16="http://schemas.microsoft.com/office/drawing/2014/main" id="{6438366C-5D89-83B7-9636-04848C7527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10" name="Espaço Reservado para Texto 13">
            <a:extLst>
              <a:ext uri="{FF2B5EF4-FFF2-40B4-BE49-F238E27FC236}">
                <a16:creationId xmlns:a16="http://schemas.microsoft.com/office/drawing/2014/main" id="{A88C7A47-CA0B-DBC8-4A2E-20963A67EE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AEBDCE84-B348-F117-C8B7-5ACEA18358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36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Imagem à esquerda [Azul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35251B97-5E98-56BA-5863-BC8533F704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947" y="1214341"/>
            <a:ext cx="3720196" cy="505393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112CFAD-E876-1F46-497D-67A8E1509087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Espaço Reservado para Rodapé 3">
            <a:extLst>
              <a:ext uri="{FF2B5EF4-FFF2-40B4-BE49-F238E27FC236}">
                <a16:creationId xmlns:a16="http://schemas.microsoft.com/office/drawing/2014/main" id="{D27EB103-DB2B-B710-678D-02FB8A4B7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2A45770-1A31-6693-6DF1-0A7FE8CDB4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74D40661-0751-A434-1E05-99078912769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256312" y="1214340"/>
            <a:ext cx="7573738" cy="5053937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3" name="Título 9">
            <a:extLst>
              <a:ext uri="{FF2B5EF4-FFF2-40B4-BE49-F238E27FC236}">
                <a16:creationId xmlns:a16="http://schemas.microsoft.com/office/drawing/2014/main" id="{C8CB8E67-CA49-5BC3-EA32-5695BB0F2F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12" name="Espaço Reservado para Texto 13">
            <a:extLst>
              <a:ext uri="{FF2B5EF4-FFF2-40B4-BE49-F238E27FC236}">
                <a16:creationId xmlns:a16="http://schemas.microsoft.com/office/drawing/2014/main" id="{48B87095-6108-A75D-50F6-04C8F3082D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4A9DCFE5-506F-4EE4-2AC1-595490E773F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808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Imagem à direita [Azul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35251B97-5E98-56BA-5863-BC8533F704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09854" y="1214341"/>
            <a:ext cx="3720196" cy="505393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112CFAD-E876-1F46-497D-67A8E1509087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Espaço Reservado para Rodapé 3">
            <a:extLst>
              <a:ext uri="{FF2B5EF4-FFF2-40B4-BE49-F238E27FC236}">
                <a16:creationId xmlns:a16="http://schemas.microsoft.com/office/drawing/2014/main" id="{D27EB103-DB2B-B710-678D-02FB8A4B7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4DAE225-E23B-49FD-B0FD-2429943448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50593143-E5CB-545A-E739-92D63A3ADF5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61947" y="1214340"/>
            <a:ext cx="7573738" cy="5053937"/>
          </a:xfrm>
        </p:spPr>
        <p:txBody>
          <a:bodyPr/>
          <a:lstStyle>
            <a:lvl1pPr marL="0" indent="0">
              <a:lnSpc>
                <a:spcPct val="110000"/>
              </a:lnSpc>
              <a:buClr>
                <a:srgbClr val="112369"/>
              </a:buClr>
              <a:buNone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3" name="Título 9">
            <a:extLst>
              <a:ext uri="{FF2B5EF4-FFF2-40B4-BE49-F238E27FC236}">
                <a16:creationId xmlns:a16="http://schemas.microsoft.com/office/drawing/2014/main" id="{43701A83-562C-2134-5EBB-E74402C005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12" name="Espaço Reservado para Texto 13">
            <a:extLst>
              <a:ext uri="{FF2B5EF4-FFF2-40B4-BE49-F238E27FC236}">
                <a16:creationId xmlns:a16="http://schemas.microsoft.com/office/drawing/2014/main" id="{A457C5E0-8895-FD32-98A0-265DADC6B0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582919BC-06F3-7169-F00D-05DD63B959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856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Duas imagens [Azul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4112CFAD-E876-1F46-497D-67A8E1509087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Montserrat SemiBold" pitchFamily="2" charset="77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Montserrat SemiBold" pitchFamily="2" charset="77"/>
            </a:endParaRPr>
          </a:p>
        </p:txBody>
      </p:sp>
      <p:sp>
        <p:nvSpPr>
          <p:cNvPr id="8" name="Espaço Reservado para Rodapé 3">
            <a:extLst>
              <a:ext uri="{FF2B5EF4-FFF2-40B4-BE49-F238E27FC236}">
                <a16:creationId xmlns:a16="http://schemas.microsoft.com/office/drawing/2014/main" id="{D27EB103-DB2B-B710-678D-02FB8A4B7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Montserrat" pitchFamily="2" charset="77"/>
              </a:defRPr>
            </a:lvl1pPr>
          </a:lstStyle>
          <a:p>
            <a:r>
              <a:rPr lang="pt-BR"/>
              <a:t>CONFIDENTIAL</a:t>
            </a:r>
          </a:p>
        </p:txBody>
      </p:sp>
      <p:sp>
        <p:nvSpPr>
          <p:cNvPr id="2" name="Espaço Reservado para Imagem 3">
            <a:extLst>
              <a:ext uri="{FF2B5EF4-FFF2-40B4-BE49-F238E27FC236}">
                <a16:creationId xmlns:a16="http://schemas.microsoft.com/office/drawing/2014/main" id="{F82BE9FE-5D5A-41BF-C2A6-41E9A9860F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9224" y="1214341"/>
            <a:ext cx="5573489" cy="287868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Montserrat Medium" pitchFamily="2" charset="77"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Espaço Reservado para Imagem 3">
            <a:extLst>
              <a:ext uri="{FF2B5EF4-FFF2-40B4-BE49-F238E27FC236}">
                <a16:creationId xmlns:a16="http://schemas.microsoft.com/office/drawing/2014/main" id="{A0698863-43CC-5BC6-14DF-787299EC4ED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9281" y="1214341"/>
            <a:ext cx="5573489" cy="287868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Montserrat Medium" pitchFamily="2" charset="77"/>
              </a:defRPr>
            </a:lvl1pPr>
          </a:lstStyle>
          <a:p>
            <a:pPr lvl="0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5C07D29-794C-289A-BDFD-93CAE35A4E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E9223C34-E3AE-084C-9FC2-9C5F35B975C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59224" y="4299855"/>
            <a:ext cx="5573489" cy="1968422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D417BF55-2D12-E61F-1D7E-88E4285A62A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259281" y="4299855"/>
            <a:ext cx="5573489" cy="1968422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Título 9">
            <a:extLst>
              <a:ext uri="{FF2B5EF4-FFF2-40B4-BE49-F238E27FC236}">
                <a16:creationId xmlns:a16="http://schemas.microsoft.com/office/drawing/2014/main" id="{C33CCEAB-5717-B8AA-03DB-1016E37CFF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5B94C4D1-8EF9-8351-69D4-ECFF229E736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15" name="Imagem 14" descr="Logotipo&#10;&#10;Descrição gerada automaticamente">
            <a:extLst>
              <a:ext uri="{FF2B5EF4-FFF2-40B4-BE49-F238E27FC236}">
                <a16:creationId xmlns:a16="http://schemas.microsoft.com/office/drawing/2014/main" id="{97D0219B-7AD9-F5D1-6F27-5A655DF0AA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08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Imagem única [Azul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4112CFAD-E876-1F46-497D-67A8E1509087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Espaço Reservado para Rodapé 3">
            <a:extLst>
              <a:ext uri="{FF2B5EF4-FFF2-40B4-BE49-F238E27FC236}">
                <a16:creationId xmlns:a16="http://schemas.microsoft.com/office/drawing/2014/main" id="{D27EB103-DB2B-B710-678D-02FB8A4B7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sp>
        <p:nvSpPr>
          <p:cNvPr id="2" name="Espaço Reservado para Imagem 3">
            <a:extLst>
              <a:ext uri="{FF2B5EF4-FFF2-40B4-BE49-F238E27FC236}">
                <a16:creationId xmlns:a16="http://schemas.microsoft.com/office/drawing/2014/main" id="{F82BE9FE-5D5A-41BF-C2A6-41E9A9860F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9224" y="1214340"/>
            <a:ext cx="11470826" cy="4264121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3E70ECF-24C7-ABC9-5C05-376FB726C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3DD2A6-DA03-66B2-1D91-BB452ACD9D7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59224" y="5643655"/>
            <a:ext cx="11470826" cy="624621"/>
          </a:xfrm>
        </p:spPr>
        <p:txBody>
          <a:bodyPr>
            <a:normAutofit/>
          </a:bodyPr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</p:txBody>
      </p:sp>
      <p:sp>
        <p:nvSpPr>
          <p:cNvPr id="4" name="Título 9">
            <a:extLst>
              <a:ext uri="{FF2B5EF4-FFF2-40B4-BE49-F238E27FC236}">
                <a16:creationId xmlns:a16="http://schemas.microsoft.com/office/drawing/2014/main" id="{693C108A-3334-8A98-8FD8-B940B96022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12" name="Espaço Reservado para Texto 13">
            <a:extLst>
              <a:ext uri="{FF2B5EF4-FFF2-40B4-BE49-F238E27FC236}">
                <a16:creationId xmlns:a16="http://schemas.microsoft.com/office/drawing/2014/main" id="{D6C4B1BE-7C6F-A0DC-AE01-E512556BB2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12E32CF8-22E3-A6D0-1C5C-E960C90F210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868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de seção [Verde claro]">
    <p:bg>
      <p:bgPr>
        <a:solidFill>
          <a:srgbClr val="49B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1ECAE05-5967-D256-C9E9-FEF0A38D52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78483" y="2373562"/>
            <a:ext cx="7835034" cy="15235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/>
              <a:defRPr sz="36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/>
              <a:t>Clique para inserir o título de seção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AA20318-CC68-3CEC-0642-F3693A6F87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9624"/>
          <a:stretch/>
        </p:blipFill>
        <p:spPr>
          <a:xfrm>
            <a:off x="0" y="0"/>
            <a:ext cx="701040" cy="685800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A4B76ADA-5432-AF9A-20C8-C54E01FD53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619011" y="5961780"/>
            <a:ext cx="953978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576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Espaço único [Verde claro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/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Espaço Reservado para Rodapé 3">
            <a:extLst>
              <a:ext uri="{FF2B5EF4-FFF2-40B4-BE49-F238E27FC236}">
                <a16:creationId xmlns:a16="http://schemas.microsoft.com/office/drawing/2014/main" id="{2F5F62B4-4FC4-D947-9C47-3A4B2F19C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9E2333B-2718-35F1-87DC-ECB5250601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242278B7-05CF-00AA-E7A0-92537E37690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61948" y="1214340"/>
            <a:ext cx="11468102" cy="5053937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3" name="Título 9">
            <a:extLst>
              <a:ext uri="{FF2B5EF4-FFF2-40B4-BE49-F238E27FC236}">
                <a16:creationId xmlns:a16="http://schemas.microsoft.com/office/drawing/2014/main" id="{451994D7-E6CE-ED4B-92D2-F88AC645A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10" name="Espaço Reservado para Texto 13">
            <a:extLst>
              <a:ext uri="{FF2B5EF4-FFF2-40B4-BE49-F238E27FC236}">
                <a16:creationId xmlns:a16="http://schemas.microsoft.com/office/drawing/2014/main" id="{8C111EA8-EBF6-5016-179E-EF2D6D48AC7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AF6475BB-B1C1-BBD4-F497-DE15491BB1B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97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Imagem à esquerda [Verde claro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35251B97-5E98-56BA-5863-BC8533F704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947" y="1214341"/>
            <a:ext cx="3720196" cy="505393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112CFAD-E876-1F46-497D-67A8E1509087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Espaço Reservado para Rodapé 3">
            <a:extLst>
              <a:ext uri="{FF2B5EF4-FFF2-40B4-BE49-F238E27FC236}">
                <a16:creationId xmlns:a16="http://schemas.microsoft.com/office/drawing/2014/main" id="{D27EB103-DB2B-B710-678D-02FB8A4B7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410A23D-E21E-EBAB-C2F7-7CCCB5B104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5D5C6DC3-FC73-E6D4-16D4-2670490BE76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256312" y="1214340"/>
            <a:ext cx="7573738" cy="5053937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3" name="Título 9">
            <a:extLst>
              <a:ext uri="{FF2B5EF4-FFF2-40B4-BE49-F238E27FC236}">
                <a16:creationId xmlns:a16="http://schemas.microsoft.com/office/drawing/2014/main" id="{B1B2205F-99ED-FDBC-75E2-A9B2F8CF28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12" name="Espaço Reservado para Texto 13">
            <a:extLst>
              <a:ext uri="{FF2B5EF4-FFF2-40B4-BE49-F238E27FC236}">
                <a16:creationId xmlns:a16="http://schemas.microsoft.com/office/drawing/2014/main" id="{1557CF02-B7D7-6120-0637-2F65C970A7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576EF961-605F-34FD-C799-F45550241D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91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Imagem à direita [Verde claro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35251B97-5E98-56BA-5863-BC8533F704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09854" y="1214341"/>
            <a:ext cx="3720196" cy="505393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921F27C-EBFF-56E3-1106-E5627855F6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6AC09D67-2CAE-4F17-B8C0-0B4177365DF7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Espaço Reservado para Rodapé 3">
            <a:extLst>
              <a:ext uri="{FF2B5EF4-FFF2-40B4-BE49-F238E27FC236}">
                <a16:creationId xmlns:a16="http://schemas.microsoft.com/office/drawing/2014/main" id="{295C20E7-65FE-BEA0-FCFE-51551E8D2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FDD40EEF-1C83-0006-AF32-CA2927453C9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61947" y="1214340"/>
            <a:ext cx="7573738" cy="5053937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3" name="Título 9">
            <a:extLst>
              <a:ext uri="{FF2B5EF4-FFF2-40B4-BE49-F238E27FC236}">
                <a16:creationId xmlns:a16="http://schemas.microsoft.com/office/drawing/2014/main" id="{846AF5EB-0383-5E4D-B8BE-A8E9852E14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6" name="Espaço Reservado para Texto 13">
            <a:extLst>
              <a:ext uri="{FF2B5EF4-FFF2-40B4-BE49-F238E27FC236}">
                <a16:creationId xmlns:a16="http://schemas.microsoft.com/office/drawing/2014/main" id="{01D04CEB-B930-B3F5-9C1F-ABDA75B052C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4505709E-CE16-E470-5394-A109B12810A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35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Duas imagens [Verde claro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3">
            <a:extLst>
              <a:ext uri="{FF2B5EF4-FFF2-40B4-BE49-F238E27FC236}">
                <a16:creationId xmlns:a16="http://schemas.microsoft.com/office/drawing/2014/main" id="{F82BE9FE-5D5A-41BF-C2A6-41E9A9860F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9224" y="1214341"/>
            <a:ext cx="5573489" cy="287868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Espaço Reservado para Imagem 3">
            <a:extLst>
              <a:ext uri="{FF2B5EF4-FFF2-40B4-BE49-F238E27FC236}">
                <a16:creationId xmlns:a16="http://schemas.microsoft.com/office/drawing/2014/main" id="{A0698863-43CC-5BC6-14DF-787299EC4ED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9281" y="1214341"/>
            <a:ext cx="5573489" cy="287868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78A2003-E7BD-2A92-298F-7CC8761217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EAC74EC-E7A9-A51D-F385-7759F5DC0F9A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A4CD2A68-FF90-7DD6-69F3-463B3BBD3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EAADA6B7-141B-925F-88F4-79CDE8F6C50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59224" y="4299855"/>
            <a:ext cx="5573489" cy="1968422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49898C03-80A6-88CB-DC69-7BD43340AE2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259281" y="4299855"/>
            <a:ext cx="5573489" cy="1968422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9" name="Título 9">
            <a:extLst>
              <a:ext uri="{FF2B5EF4-FFF2-40B4-BE49-F238E27FC236}">
                <a16:creationId xmlns:a16="http://schemas.microsoft.com/office/drawing/2014/main" id="{185C2ABB-CF30-A80C-A485-4BF56AB5D6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13" name="Espaço Reservado para Texto 13">
            <a:extLst>
              <a:ext uri="{FF2B5EF4-FFF2-40B4-BE49-F238E27FC236}">
                <a16:creationId xmlns:a16="http://schemas.microsoft.com/office/drawing/2014/main" id="{929E3DCA-E875-956B-6AF1-31CA94687FB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EE9A180A-5469-F9C0-308E-FD3B73251E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727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apa [ENG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309555D3-A253-FED9-D9E4-6E45DE3DA1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34040" y="0"/>
            <a:ext cx="9157960" cy="68589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59240" y="805522"/>
            <a:ext cx="6189401" cy="1736191"/>
          </a:xfrm>
        </p:spPr>
        <p:txBody>
          <a:bodyPr anchor="b">
            <a:noAutofit/>
          </a:bodyPr>
          <a:lstStyle>
            <a:lvl1pPr algn="r">
              <a:lnSpc>
                <a:spcPct val="110000"/>
              </a:lnSpc>
              <a:spcBef>
                <a:spcPts val="0"/>
              </a:spcBef>
              <a:defRPr sz="36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adicionar o título da apresentação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59240" y="2760174"/>
            <a:ext cx="6189401" cy="1051335"/>
          </a:xfrm>
        </p:spPr>
        <p:txBody>
          <a:bodyPr>
            <a:normAutofit/>
          </a:bodyPr>
          <a:lstStyle>
            <a:lvl1pPr marL="0" indent="0" algn="r">
              <a:lnSpc>
                <a:spcPct val="110000"/>
              </a:lnSpc>
              <a:spcBef>
                <a:spcPts val="0"/>
              </a:spcBef>
              <a:buNone/>
              <a:defRPr sz="24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adicionar o subtítulo (opcional)</a:t>
            </a:r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C3E3C5E-2751-BF98-7C48-656F8DD6FB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10066B6-DB99-56C1-64D3-63F99F4F1E7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3131" y="4698736"/>
            <a:ext cx="4910057" cy="163882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CACD463-23AB-999C-E4BA-AA7B1C0846A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14722" y="4776654"/>
            <a:ext cx="2333919" cy="131072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A53806E-3B8D-2991-8888-C93B7E570E1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582" y="5005610"/>
            <a:ext cx="2948871" cy="108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1805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Imagem única [Verde claro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3">
            <a:extLst>
              <a:ext uri="{FF2B5EF4-FFF2-40B4-BE49-F238E27FC236}">
                <a16:creationId xmlns:a16="http://schemas.microsoft.com/office/drawing/2014/main" id="{F82BE9FE-5D5A-41BF-C2A6-41E9A9860F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9224" y="1214340"/>
            <a:ext cx="11470826" cy="4264121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09B94E3-1D8C-1FCD-C395-9E58135FCD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179CBFD-251E-0D8B-0927-56F8F8D22307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Espaço Reservado para Rodapé 3">
            <a:extLst>
              <a:ext uri="{FF2B5EF4-FFF2-40B4-BE49-F238E27FC236}">
                <a16:creationId xmlns:a16="http://schemas.microsoft.com/office/drawing/2014/main" id="{E4C470EE-EACA-4541-6F16-885279633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B1336A-008B-AD0F-16AB-EB5F11FD593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59224" y="5643655"/>
            <a:ext cx="11470826" cy="624621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None/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</p:txBody>
      </p:sp>
      <p:sp>
        <p:nvSpPr>
          <p:cNvPr id="4" name="Título 9">
            <a:extLst>
              <a:ext uri="{FF2B5EF4-FFF2-40B4-BE49-F238E27FC236}">
                <a16:creationId xmlns:a16="http://schemas.microsoft.com/office/drawing/2014/main" id="{257D8DAC-CB0C-FB69-BDA9-80C9D1B0C6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7" name="Espaço Reservado para Texto 13">
            <a:extLst>
              <a:ext uri="{FF2B5EF4-FFF2-40B4-BE49-F238E27FC236}">
                <a16:creationId xmlns:a16="http://schemas.microsoft.com/office/drawing/2014/main" id="{CB63BE4E-84B1-43C1-7C91-57FA1F1CAB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04722E5A-CF70-D138-9360-2D08F1DCE0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15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de seção [Verde escuro]">
    <p:bg>
      <p:bgPr>
        <a:solidFill>
          <a:srgbClr val="008A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1ECAE05-5967-D256-C9E9-FEF0A38D52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78483" y="2373562"/>
            <a:ext cx="7835034" cy="15235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/>
              <a:defRPr sz="36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/>
              <a:t>Clique para inserir o título de seção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BA092CB-4C57-2DB6-318E-B8BCCF2444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6316"/>
          <a:stretch/>
        </p:blipFill>
        <p:spPr>
          <a:xfrm>
            <a:off x="0" y="0"/>
            <a:ext cx="92456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0B36833-6E12-B7A7-7B4C-FAD037B875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619011" y="5961780"/>
            <a:ext cx="953978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8281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Espaço único [Verde escuro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5698C76-FCA3-95AA-A6EC-6B50BEBBC0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B96B46A-28B9-037F-8358-2DA242843671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44384B8F-EE4E-3BBC-AD0D-C96FC7F6E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244D6B11-FEB7-887B-00F7-D9DEF7AD0DE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61948" y="1214340"/>
            <a:ext cx="11468102" cy="5053937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Título 9">
            <a:extLst>
              <a:ext uri="{FF2B5EF4-FFF2-40B4-BE49-F238E27FC236}">
                <a16:creationId xmlns:a16="http://schemas.microsoft.com/office/drawing/2014/main" id="{C1B9F94C-CEE5-30FB-47E3-72913E0647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10" name="Espaço Reservado para Texto 13">
            <a:extLst>
              <a:ext uri="{FF2B5EF4-FFF2-40B4-BE49-F238E27FC236}">
                <a16:creationId xmlns:a16="http://schemas.microsoft.com/office/drawing/2014/main" id="{41722BD5-53C0-B63A-6164-2D2BAC2E69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DB4F6C14-6177-4D4F-E98D-CF4C6F35040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26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46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Imagem à esquerda [Verde escuro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35251B97-5E98-56BA-5863-BC8533F704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947" y="1214341"/>
            <a:ext cx="3720196" cy="505393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87B03F0-C5C5-F8C4-A74A-021C41D68D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7D394D6-FDB9-9499-70E7-56DFD26E9D87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Espaço Reservado para Rodapé 3">
            <a:extLst>
              <a:ext uri="{FF2B5EF4-FFF2-40B4-BE49-F238E27FC236}">
                <a16:creationId xmlns:a16="http://schemas.microsoft.com/office/drawing/2014/main" id="{59D17B1E-98ED-F84E-EA33-B66E6A3FF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1E69BA68-DF57-1005-3908-9686592E165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256312" y="1214340"/>
            <a:ext cx="7573738" cy="5053937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Título 9">
            <a:extLst>
              <a:ext uri="{FF2B5EF4-FFF2-40B4-BE49-F238E27FC236}">
                <a16:creationId xmlns:a16="http://schemas.microsoft.com/office/drawing/2014/main" id="{DE337AF7-F318-65F2-54D4-C133CB4959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8" name="Espaço Reservado para Texto 13">
            <a:extLst>
              <a:ext uri="{FF2B5EF4-FFF2-40B4-BE49-F238E27FC236}">
                <a16:creationId xmlns:a16="http://schemas.microsoft.com/office/drawing/2014/main" id="{870D5996-6DE2-BA60-44E3-79178D66351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BFB6B9AF-3E19-CB35-B3CD-A2F868BE41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74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Imagem à direita [Verde escuro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35251B97-5E98-56BA-5863-BC8533F704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09854" y="1214341"/>
            <a:ext cx="3720196" cy="505393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0755B2D-9282-AEFC-AF53-EB56157D03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913BED7F-54FF-1ECF-121F-6EF46BA5092C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Espaço Reservado para Rodapé 3">
            <a:extLst>
              <a:ext uri="{FF2B5EF4-FFF2-40B4-BE49-F238E27FC236}">
                <a16:creationId xmlns:a16="http://schemas.microsoft.com/office/drawing/2014/main" id="{6692DDDB-0CD1-73A5-DA01-E59EBB980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419ACC75-18B1-B7BE-B3CD-B61A9AB471C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61947" y="1214340"/>
            <a:ext cx="7573738" cy="5053937"/>
          </a:xfrm>
        </p:spPr>
        <p:txBody>
          <a:bodyPr/>
          <a:lstStyle>
            <a:lvl1pPr marL="0" indent="0">
              <a:lnSpc>
                <a:spcPct val="110000"/>
              </a:lnSpc>
              <a:buClr>
                <a:srgbClr val="112369"/>
              </a:buClr>
              <a:buNone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3" name="Título 9">
            <a:extLst>
              <a:ext uri="{FF2B5EF4-FFF2-40B4-BE49-F238E27FC236}">
                <a16:creationId xmlns:a16="http://schemas.microsoft.com/office/drawing/2014/main" id="{1C0A6C72-8E12-1D69-CA03-ACCC41FCBB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6" name="Espaço Reservado para Texto 13">
            <a:extLst>
              <a:ext uri="{FF2B5EF4-FFF2-40B4-BE49-F238E27FC236}">
                <a16:creationId xmlns:a16="http://schemas.microsoft.com/office/drawing/2014/main" id="{2DC2A0D3-23D6-49EB-0909-1F3985C379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03416719-B62A-E07D-D48A-0BB2B90F07A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584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Duas imagens [Verde escuro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3">
            <a:extLst>
              <a:ext uri="{FF2B5EF4-FFF2-40B4-BE49-F238E27FC236}">
                <a16:creationId xmlns:a16="http://schemas.microsoft.com/office/drawing/2014/main" id="{F82BE9FE-5D5A-41BF-C2A6-41E9A9860F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9224" y="1214341"/>
            <a:ext cx="5573489" cy="287868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Espaço Reservado para Imagem 3">
            <a:extLst>
              <a:ext uri="{FF2B5EF4-FFF2-40B4-BE49-F238E27FC236}">
                <a16:creationId xmlns:a16="http://schemas.microsoft.com/office/drawing/2014/main" id="{A0698863-43CC-5BC6-14DF-787299EC4ED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9281" y="1214341"/>
            <a:ext cx="5573489" cy="287868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6346FC-4350-C57C-70D5-1A6F7C8D60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76CCB5C-2DB3-244B-9C1F-7368F648A3B0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10834464-47F6-6537-C353-11AA04594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0B5927A9-F1C0-4FE7-BF45-38D6FE93B9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59224" y="4299855"/>
            <a:ext cx="5573489" cy="1968422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C8063734-B54E-2E5D-739E-870C5DBEAAA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259281" y="4299855"/>
            <a:ext cx="5573489" cy="1968422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9" name="Título 9">
            <a:extLst>
              <a:ext uri="{FF2B5EF4-FFF2-40B4-BE49-F238E27FC236}">
                <a16:creationId xmlns:a16="http://schemas.microsoft.com/office/drawing/2014/main" id="{1F5A9DAB-0486-484F-0A78-D1343FE8B4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13" name="Espaço Reservado para Texto 13">
            <a:extLst>
              <a:ext uri="{FF2B5EF4-FFF2-40B4-BE49-F238E27FC236}">
                <a16:creationId xmlns:a16="http://schemas.microsoft.com/office/drawing/2014/main" id="{C73F40A3-BC14-97BE-AFAE-0C5ABE1A43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4946ABAE-7511-BC7A-C5FD-5DBC31EA6B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58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Imagem única [Verde escuro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3">
            <a:extLst>
              <a:ext uri="{FF2B5EF4-FFF2-40B4-BE49-F238E27FC236}">
                <a16:creationId xmlns:a16="http://schemas.microsoft.com/office/drawing/2014/main" id="{F82BE9FE-5D5A-41BF-C2A6-41E9A9860F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9224" y="1214340"/>
            <a:ext cx="11470826" cy="4264121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5CA405C-9586-BBD1-5EEF-EE44F3FDB6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432D16B8-4A57-DCC8-CC0A-406EA2EBEF76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Espaço Reservado para Rodapé 3">
            <a:extLst>
              <a:ext uri="{FF2B5EF4-FFF2-40B4-BE49-F238E27FC236}">
                <a16:creationId xmlns:a16="http://schemas.microsoft.com/office/drawing/2014/main" id="{C58565B1-C0B8-DCAF-ADF9-BBB444E9A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DCC3CF-0458-5FEB-BC3A-FE90C704047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59224" y="5643655"/>
            <a:ext cx="11470826" cy="624621"/>
          </a:xfrm>
        </p:spPr>
        <p:txBody>
          <a:bodyPr>
            <a:normAutofit/>
          </a:bodyPr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</p:txBody>
      </p:sp>
      <p:sp>
        <p:nvSpPr>
          <p:cNvPr id="4" name="Título 9">
            <a:extLst>
              <a:ext uri="{FF2B5EF4-FFF2-40B4-BE49-F238E27FC236}">
                <a16:creationId xmlns:a16="http://schemas.microsoft.com/office/drawing/2014/main" id="{3C4A35C7-FBFF-FC7B-7DCB-E22C988F45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7" name="Espaço Reservado para Texto 13">
            <a:extLst>
              <a:ext uri="{FF2B5EF4-FFF2-40B4-BE49-F238E27FC236}">
                <a16:creationId xmlns:a16="http://schemas.microsoft.com/office/drawing/2014/main" id="{63AE7D18-ABEB-F2BB-F625-E481AB58E33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09B55D7F-D150-D705-91BC-9413816910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44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de seção [Rosa]">
    <p:bg>
      <p:bgPr>
        <a:solidFill>
          <a:srgbClr val="EA08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1ECAE05-5967-D256-C9E9-FEF0A38D52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78483" y="2373562"/>
            <a:ext cx="7835034" cy="15235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/>
              <a:defRPr sz="36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/>
              <a:t>Clique para inserir o título de seção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035E77C-F39A-C3A9-5517-8054BF1C84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6316"/>
          <a:stretch/>
        </p:blipFill>
        <p:spPr>
          <a:xfrm>
            <a:off x="0" y="0"/>
            <a:ext cx="924560" cy="685800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AE3F87F6-DED6-949D-1C60-395057E6CE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619011" y="5961780"/>
            <a:ext cx="953978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6611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Espaço único [Rosa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FFB66D5-912F-C0F7-406C-EF8257D86D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D6B5926-F276-0E06-F452-E6757225ACE5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Espaço Reservado para Rodapé 3">
            <a:extLst>
              <a:ext uri="{FF2B5EF4-FFF2-40B4-BE49-F238E27FC236}">
                <a16:creationId xmlns:a16="http://schemas.microsoft.com/office/drawing/2014/main" id="{3C35F0E4-D13C-7DBE-9A10-C60B114C6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4E67491A-30AC-F9C1-AFC4-4E6BFA5EC81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61948" y="1214340"/>
            <a:ext cx="11468102" cy="5053937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Título 9">
            <a:extLst>
              <a:ext uri="{FF2B5EF4-FFF2-40B4-BE49-F238E27FC236}">
                <a16:creationId xmlns:a16="http://schemas.microsoft.com/office/drawing/2014/main" id="{391F9C30-87AD-170C-543E-F5EB337453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6" name="Espaço Reservado para Texto 13">
            <a:extLst>
              <a:ext uri="{FF2B5EF4-FFF2-40B4-BE49-F238E27FC236}">
                <a16:creationId xmlns:a16="http://schemas.microsoft.com/office/drawing/2014/main" id="{5AEA9342-753C-F6DD-9362-676F1FCA2C2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07B22B41-0CA8-B28C-391E-600E0ECF15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92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Imagem à esquerda [Rosa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35251B97-5E98-56BA-5863-BC8533F704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947" y="1214341"/>
            <a:ext cx="3720196" cy="505393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EEA925-1E73-EC61-7503-9EAA0AF6F4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424FFD5-C700-7B39-3EE7-F50045C425A9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07F7E279-CFEB-A9C3-A36F-18CBC755B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F9BAA382-5EFB-D11A-2EB7-E3CEB7188F0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256312" y="1214340"/>
            <a:ext cx="7573738" cy="5053937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Título 9">
            <a:extLst>
              <a:ext uri="{FF2B5EF4-FFF2-40B4-BE49-F238E27FC236}">
                <a16:creationId xmlns:a16="http://schemas.microsoft.com/office/drawing/2014/main" id="{069735C8-26EE-2EB6-BE8A-03A1C99BBC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7" name="Espaço Reservado para Texto 13">
            <a:extLst>
              <a:ext uri="{FF2B5EF4-FFF2-40B4-BE49-F238E27FC236}">
                <a16:creationId xmlns:a16="http://schemas.microsoft.com/office/drawing/2014/main" id="{0205A9CF-EE3B-DF3D-A9E8-7A35F04900D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C0D7B2AE-36F1-D657-239D-E0677B63EF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68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de seção [Padrão]">
    <p:bg>
      <p:bgPr>
        <a:solidFill>
          <a:srgbClr val="E4E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A7BDD1B-A191-9EC7-6FBE-38C574BC3A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91880"/>
          <a:stretch/>
        </p:blipFill>
        <p:spPr>
          <a:xfrm>
            <a:off x="0" y="0"/>
            <a:ext cx="548640" cy="6858000"/>
          </a:xfrm>
          <a:prstGeom prst="rect">
            <a:avLst/>
          </a:prstGeom>
        </p:spPr>
      </p:pic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1ECAE05-5967-D256-C9E9-FEF0A38D52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78483" y="2373562"/>
            <a:ext cx="7835034" cy="15235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/>
              <a:defRPr sz="3600" b="1" i="0">
                <a:solidFill>
                  <a:srgbClr val="10277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/>
              <a:t>Clique para inserir o título de seção</a:t>
            </a:r>
          </a:p>
        </p:txBody>
      </p:sp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72C21439-2A84-08E8-F17E-991D750986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133" y="5961780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668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Imagem à direita [Rosa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35251B97-5E98-56BA-5863-BC8533F704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09854" y="1214341"/>
            <a:ext cx="3720196" cy="505393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205AF45-C8F4-EA41-3131-901F2ACD49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92CC5845-B609-4ABF-779C-06B79DEDB244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Espaço Reservado para Rodapé 3">
            <a:extLst>
              <a:ext uri="{FF2B5EF4-FFF2-40B4-BE49-F238E27FC236}">
                <a16:creationId xmlns:a16="http://schemas.microsoft.com/office/drawing/2014/main" id="{C16A1998-02F2-83C7-BEEF-A866A880D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E915E4CB-AA70-8ECF-B1CC-790EFADF3F9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61947" y="1214340"/>
            <a:ext cx="7573738" cy="5053937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3" name="Título 9">
            <a:extLst>
              <a:ext uri="{FF2B5EF4-FFF2-40B4-BE49-F238E27FC236}">
                <a16:creationId xmlns:a16="http://schemas.microsoft.com/office/drawing/2014/main" id="{2E908969-A1BF-32D1-4186-6E3154515C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6" name="Espaço Reservado para Texto 13">
            <a:extLst>
              <a:ext uri="{FF2B5EF4-FFF2-40B4-BE49-F238E27FC236}">
                <a16:creationId xmlns:a16="http://schemas.microsoft.com/office/drawing/2014/main" id="{C08BF915-AD60-DD42-F386-74FF44AECD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804C94C4-DDE5-CAFB-CD13-F44A7EE7A1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732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Duas imagens [Rosa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3">
            <a:extLst>
              <a:ext uri="{FF2B5EF4-FFF2-40B4-BE49-F238E27FC236}">
                <a16:creationId xmlns:a16="http://schemas.microsoft.com/office/drawing/2014/main" id="{F82BE9FE-5D5A-41BF-C2A6-41E9A9860F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9224" y="1214341"/>
            <a:ext cx="5573489" cy="287868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Espaço Reservado para Imagem 3">
            <a:extLst>
              <a:ext uri="{FF2B5EF4-FFF2-40B4-BE49-F238E27FC236}">
                <a16:creationId xmlns:a16="http://schemas.microsoft.com/office/drawing/2014/main" id="{A0698863-43CC-5BC6-14DF-787299EC4ED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9281" y="1214341"/>
            <a:ext cx="5573489" cy="287868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A3404D9-0D79-1BF5-475F-7E9196099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5A4F54C-0E66-347C-7F1F-A3980270ACCA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A3667BF5-48C1-6E17-4BFE-33A586DB9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7011CA1C-00A2-70CE-28C2-6D243005C02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59224" y="4299855"/>
            <a:ext cx="5573489" cy="1968422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1F901570-0F5C-8EAE-DFE7-2A6DF476CDA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259281" y="4299855"/>
            <a:ext cx="5573489" cy="1968422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Título 9">
            <a:extLst>
              <a:ext uri="{FF2B5EF4-FFF2-40B4-BE49-F238E27FC236}">
                <a16:creationId xmlns:a16="http://schemas.microsoft.com/office/drawing/2014/main" id="{5E8DDD5B-7509-1654-B6F9-21F13B0B44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8" name="Espaço Reservado para Texto 13">
            <a:extLst>
              <a:ext uri="{FF2B5EF4-FFF2-40B4-BE49-F238E27FC236}">
                <a16:creationId xmlns:a16="http://schemas.microsoft.com/office/drawing/2014/main" id="{37E33529-2BD3-FBAD-31E6-1FBDF0DB1AC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192FDB4D-E9CE-C3B7-B42A-5B32E8078F2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4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Imagem única [Rosa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3">
            <a:extLst>
              <a:ext uri="{FF2B5EF4-FFF2-40B4-BE49-F238E27FC236}">
                <a16:creationId xmlns:a16="http://schemas.microsoft.com/office/drawing/2014/main" id="{F82BE9FE-5D5A-41BF-C2A6-41E9A9860F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9224" y="1214340"/>
            <a:ext cx="11470826" cy="4264121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2000D50-822B-B258-64CE-45083849DE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C3AFA08E-C795-2CCA-E231-F266E8E9FB92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Espaço Reservado para Rodapé 3">
            <a:extLst>
              <a:ext uri="{FF2B5EF4-FFF2-40B4-BE49-F238E27FC236}">
                <a16:creationId xmlns:a16="http://schemas.microsoft.com/office/drawing/2014/main" id="{69115C47-19D1-72B5-DE3D-5D022620F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3080BC-2D49-A84E-5D0E-B42BF04C2D2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59224" y="5643655"/>
            <a:ext cx="11470826" cy="624621"/>
          </a:xfrm>
        </p:spPr>
        <p:txBody>
          <a:bodyPr>
            <a:normAutofit/>
          </a:bodyPr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</p:txBody>
      </p:sp>
      <p:sp>
        <p:nvSpPr>
          <p:cNvPr id="4" name="Título 9">
            <a:extLst>
              <a:ext uri="{FF2B5EF4-FFF2-40B4-BE49-F238E27FC236}">
                <a16:creationId xmlns:a16="http://schemas.microsoft.com/office/drawing/2014/main" id="{392CA5BA-F8ED-B78E-C4FD-4D59AC1231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7" name="Espaço Reservado para Texto 13">
            <a:extLst>
              <a:ext uri="{FF2B5EF4-FFF2-40B4-BE49-F238E27FC236}">
                <a16:creationId xmlns:a16="http://schemas.microsoft.com/office/drawing/2014/main" id="{4F0FD3D6-18C8-54B0-0B32-D62D13C670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7B818DEC-C19E-9055-C815-3BDD8A4331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0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de seção [Roxo]">
    <p:bg>
      <p:bgPr>
        <a:solidFill>
          <a:srgbClr val="802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1ECAE05-5967-D256-C9E9-FEF0A38D52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78483" y="2373562"/>
            <a:ext cx="7835034" cy="15235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/>
              <a:defRPr sz="36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/>
              <a:t>Clique para inserir o título de seção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3DCDF2B-3489-3BC5-C54E-FBFAE73D12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9173"/>
          <a:stretch/>
        </p:blipFill>
        <p:spPr>
          <a:xfrm>
            <a:off x="0" y="0"/>
            <a:ext cx="731520" cy="685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51B027B-A32F-4DE8-A7E0-A4EBD5B77D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619011" y="5961780"/>
            <a:ext cx="953978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9103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Espaço único [Roxo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5E24A11-EF3D-CF5E-522C-F0FF19D9F6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68E3872-106F-4824-811D-DAF43F7BF809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77AD358-5283-94C4-588C-DE2DB4699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B855B0A-5E56-1C04-D7EE-9DB1F4A5F9D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61948" y="1214340"/>
            <a:ext cx="11468102" cy="5053937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Título 9">
            <a:extLst>
              <a:ext uri="{FF2B5EF4-FFF2-40B4-BE49-F238E27FC236}">
                <a16:creationId xmlns:a16="http://schemas.microsoft.com/office/drawing/2014/main" id="{C80B097E-64A6-42F2-1131-76BC33A63B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10" name="Espaço Reservado para Texto 13">
            <a:extLst>
              <a:ext uri="{FF2B5EF4-FFF2-40B4-BE49-F238E27FC236}">
                <a16:creationId xmlns:a16="http://schemas.microsoft.com/office/drawing/2014/main" id="{4B78E701-1134-DF6D-2FBB-7599F2379E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BB85CFA0-DB0D-0F90-F512-2773810A4DB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759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Imagem à esquerda [Roxo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35251B97-5E98-56BA-5863-BC8533F704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947" y="1214341"/>
            <a:ext cx="3720196" cy="505393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04C32FD-192A-6BB5-0F12-DE93675406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BBDD84A-E42B-71C7-073D-F880102E33A9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Espaço Reservado para Rodapé 3">
            <a:extLst>
              <a:ext uri="{FF2B5EF4-FFF2-40B4-BE49-F238E27FC236}">
                <a16:creationId xmlns:a16="http://schemas.microsoft.com/office/drawing/2014/main" id="{91EB37AA-F1CE-BFAF-1EFA-C15C79BF1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B373099C-01F3-4ED1-B471-46D60D46ED7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256312" y="1214340"/>
            <a:ext cx="7573738" cy="5053937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Título 9">
            <a:extLst>
              <a:ext uri="{FF2B5EF4-FFF2-40B4-BE49-F238E27FC236}">
                <a16:creationId xmlns:a16="http://schemas.microsoft.com/office/drawing/2014/main" id="{0321EE90-28A7-9087-A746-239C16D230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8" name="Espaço Reservado para Texto 13">
            <a:extLst>
              <a:ext uri="{FF2B5EF4-FFF2-40B4-BE49-F238E27FC236}">
                <a16:creationId xmlns:a16="http://schemas.microsoft.com/office/drawing/2014/main" id="{C4A2FD09-C0D5-02D7-7158-720D6ABD029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BA67E49D-D1B6-6B73-86DA-9AF59580C8D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177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Imagem à direita [Roxo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35251B97-5E98-56BA-5863-BC8533F704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09854" y="1214341"/>
            <a:ext cx="3720196" cy="505393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AB7AC4C-E6A3-1472-AEAB-AA5AAE6576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2A834A43-22CF-F73B-F357-4201BAB72DF5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Espaço Reservado para Rodapé 3">
            <a:extLst>
              <a:ext uri="{FF2B5EF4-FFF2-40B4-BE49-F238E27FC236}">
                <a16:creationId xmlns:a16="http://schemas.microsoft.com/office/drawing/2014/main" id="{D04CA6F1-B7B3-CE33-ECB9-03906B05D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AC94EE9F-E329-1C9B-3C1A-C5D325C4B81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61947" y="1214340"/>
            <a:ext cx="7573738" cy="5053937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3" name="Título 9">
            <a:extLst>
              <a:ext uri="{FF2B5EF4-FFF2-40B4-BE49-F238E27FC236}">
                <a16:creationId xmlns:a16="http://schemas.microsoft.com/office/drawing/2014/main" id="{3F84A107-36E5-FE86-7255-D2C917BC4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6" name="Espaço Reservado para Texto 13">
            <a:extLst>
              <a:ext uri="{FF2B5EF4-FFF2-40B4-BE49-F238E27FC236}">
                <a16:creationId xmlns:a16="http://schemas.microsoft.com/office/drawing/2014/main" id="{1EF502C9-D31D-E2A9-F97B-9601A90550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8EEE958F-78C2-A867-C4A9-3F5063B95D7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627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Duas imagens [Roxo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3">
            <a:extLst>
              <a:ext uri="{FF2B5EF4-FFF2-40B4-BE49-F238E27FC236}">
                <a16:creationId xmlns:a16="http://schemas.microsoft.com/office/drawing/2014/main" id="{F82BE9FE-5D5A-41BF-C2A6-41E9A9860F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9224" y="1214341"/>
            <a:ext cx="5573489" cy="287868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Espaço Reservado para Imagem 3">
            <a:extLst>
              <a:ext uri="{FF2B5EF4-FFF2-40B4-BE49-F238E27FC236}">
                <a16:creationId xmlns:a16="http://schemas.microsoft.com/office/drawing/2014/main" id="{A0698863-43CC-5BC6-14DF-787299EC4ED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9281" y="1214341"/>
            <a:ext cx="5573489" cy="287868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22A2855-0C8B-8AD9-4C96-A2C0BED997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C8729D6-D509-47CC-4AD4-0767D7F9E866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4BF00F5D-4850-0EA8-DD2F-31AC59307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A2F2A1A6-E01B-017B-C728-D43378D4A52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59224" y="4299855"/>
            <a:ext cx="5573489" cy="1968422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211C86A4-0F77-2F24-15AA-88467426050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259281" y="4299855"/>
            <a:ext cx="5573489" cy="1968422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9" name="Título 9">
            <a:extLst>
              <a:ext uri="{FF2B5EF4-FFF2-40B4-BE49-F238E27FC236}">
                <a16:creationId xmlns:a16="http://schemas.microsoft.com/office/drawing/2014/main" id="{707BA9C3-36F7-5857-A2E8-2A473F41F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13" name="Espaço Reservado para Texto 13">
            <a:extLst>
              <a:ext uri="{FF2B5EF4-FFF2-40B4-BE49-F238E27FC236}">
                <a16:creationId xmlns:a16="http://schemas.microsoft.com/office/drawing/2014/main" id="{199D9B76-1A98-27FB-8C34-F9EAD3A8EA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7AE784AE-6835-66CA-7E14-9BBF524316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252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Imagem única [Roxo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3">
            <a:extLst>
              <a:ext uri="{FF2B5EF4-FFF2-40B4-BE49-F238E27FC236}">
                <a16:creationId xmlns:a16="http://schemas.microsoft.com/office/drawing/2014/main" id="{F82BE9FE-5D5A-41BF-C2A6-41E9A9860F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9224" y="1214340"/>
            <a:ext cx="11470826" cy="4264121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9448BA3-407C-9DF4-2889-18CBAA1E60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2E2F036-0C97-7560-8A88-FB9C404FEF0A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Espaço Reservado para Rodapé 3">
            <a:extLst>
              <a:ext uri="{FF2B5EF4-FFF2-40B4-BE49-F238E27FC236}">
                <a16:creationId xmlns:a16="http://schemas.microsoft.com/office/drawing/2014/main" id="{4BF61614-0CEB-507D-27A0-24B9EBA68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D73425-93FB-48AC-B131-DE9E71BD59B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59224" y="5643655"/>
            <a:ext cx="11470826" cy="624621"/>
          </a:xfrm>
        </p:spPr>
        <p:txBody>
          <a:bodyPr>
            <a:normAutofit/>
          </a:bodyPr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</p:txBody>
      </p:sp>
      <p:sp>
        <p:nvSpPr>
          <p:cNvPr id="4" name="Título 9">
            <a:extLst>
              <a:ext uri="{FF2B5EF4-FFF2-40B4-BE49-F238E27FC236}">
                <a16:creationId xmlns:a16="http://schemas.microsoft.com/office/drawing/2014/main" id="{C241E2F2-CF5F-5632-70A0-234EF04BB8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7" name="Espaço Reservado para Texto 13">
            <a:extLst>
              <a:ext uri="{FF2B5EF4-FFF2-40B4-BE49-F238E27FC236}">
                <a16:creationId xmlns:a16="http://schemas.microsoft.com/office/drawing/2014/main" id="{760E0041-EA97-1273-0EDE-22363B84AD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CB3009FD-5931-7CCE-49BD-5E33D7F4A20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251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de seção [Laranja]">
    <p:bg>
      <p:bgPr>
        <a:solidFill>
          <a:srgbClr val="F9A4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1ECAE05-5967-D256-C9E9-FEF0A38D52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78483" y="2373562"/>
            <a:ext cx="7835034" cy="15235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/>
              <a:defRPr sz="36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/>
              <a:t>Clique para inserir o título de seção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A24719D-958E-C68A-C431-DB805C1187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90226"/>
          <a:stretch/>
        </p:blipFill>
        <p:spPr>
          <a:xfrm>
            <a:off x="0" y="0"/>
            <a:ext cx="660400" cy="685800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89285D6C-D289-2FA9-0111-569469F836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619011" y="5961780"/>
            <a:ext cx="953978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4668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Espaço único [Padrão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/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Espaço Reservado para Rodapé 3">
            <a:extLst>
              <a:ext uri="{FF2B5EF4-FFF2-40B4-BE49-F238E27FC236}">
                <a16:creationId xmlns:a16="http://schemas.microsoft.com/office/drawing/2014/main" id="{2F5F62B4-4FC4-D947-9C47-3A4B2F19C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0B232126-6554-7B29-DBE9-812491DD48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79" y="0"/>
            <a:ext cx="127000" cy="6858000"/>
          </a:xfrm>
          <a:prstGeom prst="rect">
            <a:avLst/>
          </a:prstGeom>
        </p:spPr>
      </p:pic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829E2453-8F9D-3AE2-379A-5F0BCF52AB8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61948" y="1214340"/>
            <a:ext cx="11468102" cy="5053937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Título 9">
            <a:extLst>
              <a:ext uri="{FF2B5EF4-FFF2-40B4-BE49-F238E27FC236}">
                <a16:creationId xmlns:a16="http://schemas.microsoft.com/office/drawing/2014/main" id="{E6211BD8-2E60-A0C4-8C28-D992D1FC4D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5" name="Espaço Reservado para Texto 13">
            <a:extLst>
              <a:ext uri="{FF2B5EF4-FFF2-40B4-BE49-F238E27FC236}">
                <a16:creationId xmlns:a16="http://schemas.microsoft.com/office/drawing/2014/main" id="{60A431DD-4268-95DE-E830-02D204FBDBD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DE7094C5-3EB4-CDB0-88FC-21AC30ADE4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315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Espaço único [Amarelo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D8788DA-14C2-E0FA-233E-4346F86467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0DCED76-8CDD-7A60-DA3F-885E741480D9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550A6BE1-E397-ECA6-14BB-54EAF0126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24450648-0F0E-BEAD-D79C-CD6440D5596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61948" y="1214340"/>
            <a:ext cx="11468102" cy="5053937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Título 9">
            <a:extLst>
              <a:ext uri="{FF2B5EF4-FFF2-40B4-BE49-F238E27FC236}">
                <a16:creationId xmlns:a16="http://schemas.microsoft.com/office/drawing/2014/main" id="{72ED8103-6546-32F3-FF88-F033D2682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10" name="Espaço Reservado para Texto 13">
            <a:extLst>
              <a:ext uri="{FF2B5EF4-FFF2-40B4-BE49-F238E27FC236}">
                <a16:creationId xmlns:a16="http://schemas.microsoft.com/office/drawing/2014/main" id="{A6640F56-EBA0-3899-2B15-DE68D6342E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90C69B65-E273-096D-21F6-71BE501003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81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Imagem à esquerda [Amarelo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35251B97-5E98-56BA-5863-BC8533F704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947" y="1214341"/>
            <a:ext cx="3720196" cy="505393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209ECC2-107E-8E9A-FED2-252AB1EC01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CA735AD-4973-B661-1565-3FC2C6C0C517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Espaço Reservado para Rodapé 3">
            <a:extLst>
              <a:ext uri="{FF2B5EF4-FFF2-40B4-BE49-F238E27FC236}">
                <a16:creationId xmlns:a16="http://schemas.microsoft.com/office/drawing/2014/main" id="{658E3436-1B66-0316-0B85-A62E58F56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A2C25CAA-7833-DB91-15AD-AC797BD69A4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256312" y="1214340"/>
            <a:ext cx="7573738" cy="5053937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Título 9">
            <a:extLst>
              <a:ext uri="{FF2B5EF4-FFF2-40B4-BE49-F238E27FC236}">
                <a16:creationId xmlns:a16="http://schemas.microsoft.com/office/drawing/2014/main" id="{EE93B114-7480-23AD-45DE-F72E1C2872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8" name="Espaço Reservado para Texto 13">
            <a:extLst>
              <a:ext uri="{FF2B5EF4-FFF2-40B4-BE49-F238E27FC236}">
                <a16:creationId xmlns:a16="http://schemas.microsoft.com/office/drawing/2014/main" id="{99EE95AA-794E-926B-F037-5B9958662F6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F50AEC64-EDB9-6E6E-468E-3EB5CBD265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578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Imagem à direita [Amarelo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35251B97-5E98-56BA-5863-BC8533F704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09854" y="1214341"/>
            <a:ext cx="3720196" cy="505393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3857086-E64B-2B79-35CC-488041FA3B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12D5CC6-44FE-59A0-5CDC-2B8A8C91142E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Espaço Reservado para Rodapé 3">
            <a:extLst>
              <a:ext uri="{FF2B5EF4-FFF2-40B4-BE49-F238E27FC236}">
                <a16:creationId xmlns:a16="http://schemas.microsoft.com/office/drawing/2014/main" id="{40E47431-389C-8D0A-7D23-1216DAADC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E4DFA1A7-73DB-CF74-7483-EDA9ADF9A8C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61947" y="1214340"/>
            <a:ext cx="7573738" cy="5053937"/>
          </a:xfrm>
        </p:spPr>
        <p:txBody>
          <a:bodyPr/>
          <a:lstStyle>
            <a:lvl1pPr marL="0" indent="0">
              <a:lnSpc>
                <a:spcPct val="110000"/>
              </a:lnSpc>
              <a:buClr>
                <a:srgbClr val="112369"/>
              </a:buClr>
              <a:buNone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3" name="Título 9">
            <a:extLst>
              <a:ext uri="{FF2B5EF4-FFF2-40B4-BE49-F238E27FC236}">
                <a16:creationId xmlns:a16="http://schemas.microsoft.com/office/drawing/2014/main" id="{7E44BE5F-857B-56B6-AF3C-BA827FEF7B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6" name="Espaço Reservado para Texto 13">
            <a:extLst>
              <a:ext uri="{FF2B5EF4-FFF2-40B4-BE49-F238E27FC236}">
                <a16:creationId xmlns:a16="http://schemas.microsoft.com/office/drawing/2014/main" id="{020C4D10-506C-DA8B-713E-E7426CD472E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9BCA5C1E-7ED0-17F4-CAD6-E63F074BC4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0106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Duas imagens [Amarelo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3">
            <a:extLst>
              <a:ext uri="{FF2B5EF4-FFF2-40B4-BE49-F238E27FC236}">
                <a16:creationId xmlns:a16="http://schemas.microsoft.com/office/drawing/2014/main" id="{F82BE9FE-5D5A-41BF-C2A6-41E9A9860F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9224" y="1214341"/>
            <a:ext cx="5573489" cy="287868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Espaço Reservado para Imagem 3">
            <a:extLst>
              <a:ext uri="{FF2B5EF4-FFF2-40B4-BE49-F238E27FC236}">
                <a16:creationId xmlns:a16="http://schemas.microsoft.com/office/drawing/2014/main" id="{A0698863-43CC-5BC6-14DF-787299EC4ED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9281" y="1214341"/>
            <a:ext cx="5573489" cy="287868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269C55D-A9BE-1F1D-430D-2FD08F1524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19BDAE6-3157-124A-FE5D-32BFF4BBFBAF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5B2139E8-7C8C-F188-C757-549D2B43A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E640173D-79E5-35D3-893C-F5C3D337E94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59224" y="4299855"/>
            <a:ext cx="5573489" cy="1968422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ED495C12-1BF4-141C-3ED1-0787582FBCD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259281" y="4299855"/>
            <a:ext cx="5573489" cy="1968422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9" name="Título 9">
            <a:extLst>
              <a:ext uri="{FF2B5EF4-FFF2-40B4-BE49-F238E27FC236}">
                <a16:creationId xmlns:a16="http://schemas.microsoft.com/office/drawing/2014/main" id="{CE2D7EA9-5663-5A4C-5426-82B9B510A7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13" name="Espaço Reservado para Texto 13">
            <a:extLst>
              <a:ext uri="{FF2B5EF4-FFF2-40B4-BE49-F238E27FC236}">
                <a16:creationId xmlns:a16="http://schemas.microsoft.com/office/drawing/2014/main" id="{CAD89F58-D8A8-46CD-54BF-AA8FF5506D9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CDC7C4CB-AA66-D341-17C6-B4389101DD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55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Imagem única [Laranja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3">
            <a:extLst>
              <a:ext uri="{FF2B5EF4-FFF2-40B4-BE49-F238E27FC236}">
                <a16:creationId xmlns:a16="http://schemas.microsoft.com/office/drawing/2014/main" id="{F82BE9FE-5D5A-41BF-C2A6-41E9A9860F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9224" y="1214340"/>
            <a:ext cx="11470826" cy="4264121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475263D-5572-C880-997A-91DEF6874F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54E1C70-6C7F-3A04-0800-AFA9F3B6E648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Espaço Reservado para Rodapé 3">
            <a:extLst>
              <a:ext uri="{FF2B5EF4-FFF2-40B4-BE49-F238E27FC236}">
                <a16:creationId xmlns:a16="http://schemas.microsoft.com/office/drawing/2014/main" id="{0EA21DEA-98B5-0BCD-C671-CDD36F995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0F15C5-829E-CD4C-124E-A99C26BAF7C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59224" y="5643655"/>
            <a:ext cx="11470826" cy="624621"/>
          </a:xfrm>
        </p:spPr>
        <p:txBody>
          <a:bodyPr>
            <a:normAutofit/>
          </a:bodyPr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</p:txBody>
      </p:sp>
      <p:sp>
        <p:nvSpPr>
          <p:cNvPr id="4" name="Título 9">
            <a:extLst>
              <a:ext uri="{FF2B5EF4-FFF2-40B4-BE49-F238E27FC236}">
                <a16:creationId xmlns:a16="http://schemas.microsoft.com/office/drawing/2014/main" id="{80778FE3-2C26-FF07-B6FE-B67F7ABC68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7" name="Espaço Reservado para Texto 13">
            <a:extLst>
              <a:ext uri="{FF2B5EF4-FFF2-40B4-BE49-F238E27FC236}">
                <a16:creationId xmlns:a16="http://schemas.microsoft.com/office/drawing/2014/main" id="{FFFE14A6-CFEF-E7DF-A2D9-B4665717F6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262A166D-817A-BFF3-076F-5E892BA4A1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1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de seção [Vermelho]">
    <p:bg>
      <p:bgPr>
        <a:solidFill>
          <a:srgbClr val="EC1C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1ECAE05-5967-D256-C9E9-FEF0A38D52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78483" y="2373562"/>
            <a:ext cx="7835034" cy="15235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/>
              <a:defRPr sz="36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/>
              <a:t>Clique para inserir o título de seção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F5587E6-9CD5-4BB5-8921-95AE10FB54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9173"/>
          <a:stretch/>
        </p:blipFill>
        <p:spPr>
          <a:xfrm>
            <a:off x="0" y="0"/>
            <a:ext cx="731520" cy="685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9002365-9D04-7544-F5E6-0B0AFE36C7C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619011" y="5961780"/>
            <a:ext cx="953978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817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Espaço único [Vermelho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940F796-91AF-9386-01CE-D6CC7F4E8E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5ECFC1C-F92F-6CA5-0AC2-DA4FE1C4BEFE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72313B7A-BE49-B237-8475-4F1699C50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0FA54A-F45C-4CF0-4D69-E131F013110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61948" y="1214340"/>
            <a:ext cx="11468102" cy="5053937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Título 9">
            <a:extLst>
              <a:ext uri="{FF2B5EF4-FFF2-40B4-BE49-F238E27FC236}">
                <a16:creationId xmlns:a16="http://schemas.microsoft.com/office/drawing/2014/main" id="{B0FB9913-784B-C864-2568-6D6B47A62C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10" name="Espaço Reservado para Texto 13">
            <a:extLst>
              <a:ext uri="{FF2B5EF4-FFF2-40B4-BE49-F238E27FC236}">
                <a16:creationId xmlns:a16="http://schemas.microsoft.com/office/drawing/2014/main" id="{86C8D06C-73BE-5F75-70B7-7F7A66985D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08AAFBF4-5B0B-BA5F-EE0B-714311433D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40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Imagem à esquerda [Vermelho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35251B97-5E98-56BA-5863-BC8533F704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947" y="1214341"/>
            <a:ext cx="3720196" cy="505393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850AF4D-EF8F-E472-007A-CD920E5852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2A06005-1D5E-2F2C-675B-A3A9C26CCE55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Espaço Reservado para Rodapé 3">
            <a:extLst>
              <a:ext uri="{FF2B5EF4-FFF2-40B4-BE49-F238E27FC236}">
                <a16:creationId xmlns:a16="http://schemas.microsoft.com/office/drawing/2014/main" id="{CB531415-D41E-FBE3-5841-F2E27EAA7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3B8345-37F8-35BF-6C87-42A30983537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256312" y="1214340"/>
            <a:ext cx="7573738" cy="5053937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Título 9">
            <a:extLst>
              <a:ext uri="{FF2B5EF4-FFF2-40B4-BE49-F238E27FC236}">
                <a16:creationId xmlns:a16="http://schemas.microsoft.com/office/drawing/2014/main" id="{9D553165-BBCE-0C19-2A56-20C0E18B83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8" name="Espaço Reservado para Texto 13">
            <a:extLst>
              <a:ext uri="{FF2B5EF4-FFF2-40B4-BE49-F238E27FC236}">
                <a16:creationId xmlns:a16="http://schemas.microsoft.com/office/drawing/2014/main" id="{3257ACC5-3107-21D4-D54D-9FC24D9C4B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89239DDD-A1D1-7470-11C8-FBA967E6CD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81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Imagem à direita [Vermelho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35251B97-5E98-56BA-5863-BC8533F704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09854" y="1214341"/>
            <a:ext cx="3720196" cy="505393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9908C7C-085C-BC06-11F0-D90BC00322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87CF17B7-65DE-2B27-85EA-9353A96097C0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Espaço Reservado para Rodapé 3">
            <a:extLst>
              <a:ext uri="{FF2B5EF4-FFF2-40B4-BE49-F238E27FC236}">
                <a16:creationId xmlns:a16="http://schemas.microsoft.com/office/drawing/2014/main" id="{570D8C55-4C85-018B-19F6-F0E5E309E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42CF21-EE09-28DA-CAEB-875A49CC410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61947" y="1214340"/>
            <a:ext cx="7573738" cy="5053937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Título 9">
            <a:extLst>
              <a:ext uri="{FF2B5EF4-FFF2-40B4-BE49-F238E27FC236}">
                <a16:creationId xmlns:a16="http://schemas.microsoft.com/office/drawing/2014/main" id="{E97F66E8-4D47-4D19-3B39-5AC795F9E5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6" name="Espaço Reservado para Texto 13">
            <a:extLst>
              <a:ext uri="{FF2B5EF4-FFF2-40B4-BE49-F238E27FC236}">
                <a16:creationId xmlns:a16="http://schemas.microsoft.com/office/drawing/2014/main" id="{F3350D6F-17B0-B4D4-C80A-163A057DA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EE2341F7-0F57-1D9B-EDE4-B27BD85AD0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19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Duas imagens [Vermelho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3">
            <a:extLst>
              <a:ext uri="{FF2B5EF4-FFF2-40B4-BE49-F238E27FC236}">
                <a16:creationId xmlns:a16="http://schemas.microsoft.com/office/drawing/2014/main" id="{F82BE9FE-5D5A-41BF-C2A6-41E9A9860F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9224" y="1214341"/>
            <a:ext cx="5573489" cy="287868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Espaço Reservado para Imagem 3">
            <a:extLst>
              <a:ext uri="{FF2B5EF4-FFF2-40B4-BE49-F238E27FC236}">
                <a16:creationId xmlns:a16="http://schemas.microsoft.com/office/drawing/2014/main" id="{A0698863-43CC-5BC6-14DF-787299EC4ED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9281" y="1214341"/>
            <a:ext cx="5573489" cy="287868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806849C-9D7A-6FBB-B4D0-DF7C3ACBE4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D5BF127-8D52-8887-FC62-8754F3BCDE4C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881483F6-E097-A49F-2915-19AD67412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C87662A5-BB53-6EBB-B7E8-025CA21315B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59224" y="4299855"/>
            <a:ext cx="5573489" cy="1968422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7A15BA2F-40A7-5263-6DC2-D7BD16D1183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259281" y="4299855"/>
            <a:ext cx="5573489" cy="1968422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Título 9">
            <a:extLst>
              <a:ext uri="{FF2B5EF4-FFF2-40B4-BE49-F238E27FC236}">
                <a16:creationId xmlns:a16="http://schemas.microsoft.com/office/drawing/2014/main" id="{316AE9A6-9656-3AF4-FE1D-7143B66A21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8" name="Espaço Reservado para Texto 13">
            <a:extLst>
              <a:ext uri="{FF2B5EF4-FFF2-40B4-BE49-F238E27FC236}">
                <a16:creationId xmlns:a16="http://schemas.microsoft.com/office/drawing/2014/main" id="{BBC3D1BD-14F7-A300-A7B0-B461E96D2D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392B7D09-80C3-7092-6571-48202F41F7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46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Imagem à esquerda [Padrão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35251B97-5E98-56BA-5863-BC8533F704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947" y="1214341"/>
            <a:ext cx="3720196" cy="505393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112CFAD-E876-1F46-497D-67A8E1509087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2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Espaço Reservado para Rodapé 3">
            <a:extLst>
              <a:ext uri="{FF2B5EF4-FFF2-40B4-BE49-F238E27FC236}">
                <a16:creationId xmlns:a16="http://schemas.microsoft.com/office/drawing/2014/main" id="{D27EB103-DB2B-B710-678D-02FB8A4B7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CC53ECBF-CB73-892A-11CA-2B8677ED9E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79" y="0"/>
            <a:ext cx="127000" cy="6858000"/>
          </a:xfrm>
          <a:prstGeom prst="rect">
            <a:avLst/>
          </a:prstGeom>
        </p:spPr>
      </p:pic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CB197148-B198-7A92-3E70-728BE51891A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256312" y="1214340"/>
            <a:ext cx="7573738" cy="5053937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3" name="Título 9">
            <a:extLst>
              <a:ext uri="{FF2B5EF4-FFF2-40B4-BE49-F238E27FC236}">
                <a16:creationId xmlns:a16="http://schemas.microsoft.com/office/drawing/2014/main" id="{7E36E56F-43D7-096F-159C-ECD5816DC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6" name="Espaço Reservado para Texto 13">
            <a:extLst>
              <a:ext uri="{FF2B5EF4-FFF2-40B4-BE49-F238E27FC236}">
                <a16:creationId xmlns:a16="http://schemas.microsoft.com/office/drawing/2014/main" id="{91E59ACE-23D4-21E0-4D1D-14FA4433E1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2E503327-B652-B087-8037-C86E769A87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880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Imagem única [Vermelho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3">
            <a:extLst>
              <a:ext uri="{FF2B5EF4-FFF2-40B4-BE49-F238E27FC236}">
                <a16:creationId xmlns:a16="http://schemas.microsoft.com/office/drawing/2014/main" id="{F82BE9FE-5D5A-41BF-C2A6-41E9A9860F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9224" y="1214340"/>
            <a:ext cx="11470826" cy="4264121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AFAA184-7E83-EB1C-C5F3-6734E82FD5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1A6F7BE-BF14-3FB1-5EFE-B097AC522CD9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Espaço Reservado para Rodapé 3">
            <a:extLst>
              <a:ext uri="{FF2B5EF4-FFF2-40B4-BE49-F238E27FC236}">
                <a16:creationId xmlns:a16="http://schemas.microsoft.com/office/drawing/2014/main" id="{FA842965-429E-88AC-510E-F6DD50269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AC2D8470-7B58-14C4-064C-78196786D7C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59224" y="5643655"/>
            <a:ext cx="11470826" cy="624621"/>
          </a:xfrm>
        </p:spPr>
        <p:txBody>
          <a:bodyPr>
            <a:normAutofit/>
          </a:bodyPr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</p:txBody>
      </p:sp>
      <p:sp>
        <p:nvSpPr>
          <p:cNvPr id="3" name="Título 9">
            <a:extLst>
              <a:ext uri="{FF2B5EF4-FFF2-40B4-BE49-F238E27FC236}">
                <a16:creationId xmlns:a16="http://schemas.microsoft.com/office/drawing/2014/main" id="{14A965CB-F01D-A3F3-8590-958DF46456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7" name="Espaço Reservado para Texto 13">
            <a:extLst>
              <a:ext uri="{FF2B5EF4-FFF2-40B4-BE49-F238E27FC236}">
                <a16:creationId xmlns:a16="http://schemas.microsoft.com/office/drawing/2014/main" id="{01B24793-5D09-802F-D811-C04072AB8C3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AFE6FD19-D4E9-C3A5-ACC6-95654BAE6E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208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-capa com 2 nomes [PT-Br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3D62C9FC-F92B-77D2-AC6D-D376409521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16" name="Espaço Reservado para Texto 15"/>
          <p:cNvSpPr>
            <a:spLocks noGrp="1"/>
          </p:cNvSpPr>
          <p:nvPr>
            <p:ph type="body" sz="quarter" idx="10" hasCustomPrompt="1"/>
          </p:nvPr>
        </p:nvSpPr>
        <p:spPr>
          <a:xfrm>
            <a:off x="6244282" y="4214129"/>
            <a:ext cx="5404360" cy="786808"/>
          </a:xfrm>
        </p:spPr>
        <p:txBody>
          <a:bodyPr>
            <a:normAutofit/>
          </a:bodyPr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i="0" baseline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pt-BR" err="1"/>
              <a:t>nome.sobrenome@virtus.ufcg.edu.br</a:t>
            </a:r>
            <a:endParaRPr lang="pt-BR"/>
          </a:p>
          <a:p>
            <a:pPr lvl="0"/>
            <a:r>
              <a:rPr lang="pt-BR"/>
              <a:t>+55 00 00000-0000</a:t>
            </a:r>
          </a:p>
        </p:txBody>
      </p:sp>
      <p:sp>
        <p:nvSpPr>
          <p:cNvPr id="17" name="Espaço Reservado para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6244282" y="3800781"/>
            <a:ext cx="5404360" cy="362837"/>
          </a:xfrm>
        </p:spPr>
        <p:txBody>
          <a:bodyPr anchor="ctr">
            <a:noAutofit/>
          </a:bodyPr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1" i="0" baseline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pt-BR"/>
              <a:t>Nome Sobrenome</a:t>
            </a:r>
          </a:p>
        </p:txBody>
      </p:sp>
      <p:sp>
        <p:nvSpPr>
          <p:cNvPr id="15" name="Espaço Reservado para Texto 15"/>
          <p:cNvSpPr>
            <a:spLocks noGrp="1"/>
          </p:cNvSpPr>
          <p:nvPr>
            <p:ph type="body" sz="quarter" idx="12" hasCustomPrompt="1"/>
          </p:nvPr>
        </p:nvSpPr>
        <p:spPr>
          <a:xfrm>
            <a:off x="6244281" y="5606664"/>
            <a:ext cx="5404359" cy="786808"/>
          </a:xfrm>
        </p:spPr>
        <p:txBody>
          <a:bodyPr>
            <a:normAutofit/>
          </a:bodyPr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i="0" baseline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pt-BR" err="1"/>
              <a:t>nome.sobrenome@virtus.ufcg.edu.br</a:t>
            </a:r>
            <a:endParaRPr lang="pt-BR"/>
          </a:p>
          <a:p>
            <a:pPr lvl="0"/>
            <a:r>
              <a:rPr lang="pt-BR"/>
              <a:t>+55 00 00000-0000</a:t>
            </a:r>
          </a:p>
        </p:txBody>
      </p:sp>
      <p:sp>
        <p:nvSpPr>
          <p:cNvPr id="20" name="Espaço Reservado para Tex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6244281" y="5193316"/>
            <a:ext cx="5404359" cy="362837"/>
          </a:xfrm>
        </p:spPr>
        <p:txBody>
          <a:bodyPr anchor="ctr">
            <a:noAutofit/>
          </a:bodyPr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1" i="0" baseline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pt-BR"/>
              <a:t>Nome Sobrenome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459239" y="296532"/>
            <a:ext cx="6189402" cy="1736191"/>
          </a:xfrm>
        </p:spPr>
        <p:txBody>
          <a:bodyPr anchor="b">
            <a:normAutofit/>
          </a:bodyPr>
          <a:lstStyle>
            <a:lvl1pPr algn="r">
              <a:lnSpc>
                <a:spcPct val="110000"/>
              </a:lnSpc>
              <a:spcBef>
                <a:spcPts val="0"/>
              </a:spcBef>
              <a:defRPr sz="3600" b="1" i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adicionar o título da apresentação</a:t>
            </a:r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59239" y="2251186"/>
            <a:ext cx="6189402" cy="1051334"/>
          </a:xfrm>
        </p:spPr>
        <p:txBody>
          <a:bodyPr>
            <a:normAutofit/>
          </a:bodyPr>
          <a:lstStyle>
            <a:lvl1pPr marL="0" indent="0" algn="r">
              <a:lnSpc>
                <a:spcPct val="110000"/>
              </a:lnSpc>
              <a:spcBef>
                <a:spcPts val="0"/>
              </a:spcBef>
              <a:buNone/>
              <a:defRPr sz="2400" b="0" i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adicionar o subtítulo (opcional)</a:t>
            </a:r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0668DBB-24DC-FA5F-87BB-F29E4E6058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065000" y="0"/>
            <a:ext cx="127000" cy="6858000"/>
          </a:xfrm>
          <a:prstGeom prst="rect">
            <a:avLst/>
          </a:prstGeom>
        </p:spPr>
      </p:pic>
      <p:sp>
        <p:nvSpPr>
          <p:cNvPr id="13" name="CaixaDeTexto 12">
            <a:hlinkClick r:id="rId4"/>
            <a:extLst>
              <a:ext uri="{FF2B5EF4-FFF2-40B4-BE49-F238E27FC236}">
                <a16:creationId xmlns:a16="http://schemas.microsoft.com/office/drawing/2014/main" id="{C812E07A-CE77-6FC8-065D-1B3E7229F25E}"/>
              </a:ext>
            </a:extLst>
          </p:cNvPr>
          <p:cNvSpPr txBox="1"/>
          <p:nvPr userDrawn="1"/>
        </p:nvSpPr>
        <p:spPr>
          <a:xfrm>
            <a:off x="1105352" y="5750114"/>
            <a:ext cx="2335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0" i="0" spc="0" err="1">
                <a:solidFill>
                  <a:srgbClr val="11236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virtus.ufcg.edu.br</a:t>
            </a:r>
            <a:r>
              <a:rPr lang="pt-BR" sz="1600" b="0" i="0" spc="0">
                <a:solidFill>
                  <a:srgbClr val="11236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pt-BR" sz="1600" b="0" i="0" spc="0" err="1">
                <a:solidFill>
                  <a:srgbClr val="11236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cc</a:t>
            </a:r>
            <a:endParaRPr lang="pt-BR" sz="1600" b="0" i="0" spc="0">
              <a:solidFill>
                <a:srgbClr val="112369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8648FD0-ECDB-E469-A5A5-54C201FEDD1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152" y="2761233"/>
            <a:ext cx="3640635" cy="133553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92B407D-10AE-7DF4-1254-24A287D9F25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656" y="4031231"/>
            <a:ext cx="2567309" cy="144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720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-capa com 2 nomes [ENG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3D62C9FC-F92B-77D2-AC6D-D376409521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16" name="Espaço Reservado para Texto 15"/>
          <p:cNvSpPr>
            <a:spLocks noGrp="1"/>
          </p:cNvSpPr>
          <p:nvPr>
            <p:ph type="body" sz="quarter" idx="10" hasCustomPrompt="1"/>
          </p:nvPr>
        </p:nvSpPr>
        <p:spPr>
          <a:xfrm>
            <a:off x="6244282" y="4214129"/>
            <a:ext cx="5404360" cy="786808"/>
          </a:xfrm>
        </p:spPr>
        <p:txBody>
          <a:bodyPr>
            <a:normAutofit/>
          </a:bodyPr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i="0" baseline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pt-BR" err="1"/>
              <a:t>nome.sobrenome@virtus.ufcg.edu.br</a:t>
            </a:r>
            <a:endParaRPr lang="pt-BR"/>
          </a:p>
          <a:p>
            <a:pPr lvl="0"/>
            <a:r>
              <a:rPr lang="pt-BR"/>
              <a:t>+55 00 00000-0000</a:t>
            </a:r>
          </a:p>
        </p:txBody>
      </p:sp>
      <p:sp>
        <p:nvSpPr>
          <p:cNvPr id="17" name="Espaço Reservado para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6244282" y="3800781"/>
            <a:ext cx="5404360" cy="362837"/>
          </a:xfrm>
        </p:spPr>
        <p:txBody>
          <a:bodyPr anchor="ctr">
            <a:noAutofit/>
          </a:bodyPr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1" i="0" baseline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pt-BR"/>
              <a:t>Nome Sobrenome</a:t>
            </a:r>
          </a:p>
        </p:txBody>
      </p:sp>
      <p:sp>
        <p:nvSpPr>
          <p:cNvPr id="15" name="Espaço Reservado para Texto 15"/>
          <p:cNvSpPr>
            <a:spLocks noGrp="1"/>
          </p:cNvSpPr>
          <p:nvPr>
            <p:ph type="body" sz="quarter" idx="12" hasCustomPrompt="1"/>
          </p:nvPr>
        </p:nvSpPr>
        <p:spPr>
          <a:xfrm>
            <a:off x="6244281" y="5606664"/>
            <a:ext cx="5404359" cy="786808"/>
          </a:xfrm>
        </p:spPr>
        <p:txBody>
          <a:bodyPr>
            <a:normAutofit/>
          </a:bodyPr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i="0" baseline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pt-BR" err="1"/>
              <a:t>nome.sobrenome@virtus.ufcg.edu.br</a:t>
            </a:r>
            <a:endParaRPr lang="pt-BR"/>
          </a:p>
          <a:p>
            <a:pPr lvl="0"/>
            <a:r>
              <a:rPr lang="pt-BR"/>
              <a:t>+55 00 00000-0000</a:t>
            </a:r>
          </a:p>
        </p:txBody>
      </p:sp>
      <p:sp>
        <p:nvSpPr>
          <p:cNvPr id="20" name="Espaço Reservado para Tex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6244281" y="5193316"/>
            <a:ext cx="5404359" cy="362837"/>
          </a:xfrm>
        </p:spPr>
        <p:txBody>
          <a:bodyPr anchor="ctr">
            <a:noAutofit/>
          </a:bodyPr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1" i="0" baseline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pt-BR"/>
              <a:t>Nome Sobrenome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459239" y="296532"/>
            <a:ext cx="6189402" cy="1736191"/>
          </a:xfrm>
        </p:spPr>
        <p:txBody>
          <a:bodyPr anchor="b">
            <a:normAutofit/>
          </a:bodyPr>
          <a:lstStyle>
            <a:lvl1pPr algn="r">
              <a:lnSpc>
                <a:spcPct val="110000"/>
              </a:lnSpc>
              <a:spcBef>
                <a:spcPts val="0"/>
              </a:spcBef>
              <a:defRPr sz="3600" b="1" i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adicionar o título da apresentação</a:t>
            </a:r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59239" y="2251186"/>
            <a:ext cx="6189402" cy="1051334"/>
          </a:xfrm>
        </p:spPr>
        <p:txBody>
          <a:bodyPr>
            <a:normAutofit/>
          </a:bodyPr>
          <a:lstStyle>
            <a:lvl1pPr marL="0" indent="0" algn="r">
              <a:lnSpc>
                <a:spcPct val="110000"/>
              </a:lnSpc>
              <a:spcBef>
                <a:spcPts val="0"/>
              </a:spcBef>
              <a:buNone/>
              <a:defRPr sz="2400" b="0" i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adicionar o subtítulo (opcional)</a:t>
            </a:r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0668DBB-24DC-FA5F-87BB-F29E4E6058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065000" y="0"/>
            <a:ext cx="127000" cy="6858000"/>
          </a:xfrm>
          <a:prstGeom prst="rect">
            <a:avLst/>
          </a:prstGeom>
        </p:spPr>
      </p:pic>
      <p:sp>
        <p:nvSpPr>
          <p:cNvPr id="13" name="CaixaDeTexto 12">
            <a:hlinkClick r:id="rId4"/>
            <a:extLst>
              <a:ext uri="{FF2B5EF4-FFF2-40B4-BE49-F238E27FC236}">
                <a16:creationId xmlns:a16="http://schemas.microsoft.com/office/drawing/2014/main" id="{C812E07A-CE77-6FC8-065D-1B3E7229F25E}"/>
              </a:ext>
            </a:extLst>
          </p:cNvPr>
          <p:cNvSpPr txBox="1"/>
          <p:nvPr userDrawn="1"/>
        </p:nvSpPr>
        <p:spPr>
          <a:xfrm>
            <a:off x="1105352" y="5750114"/>
            <a:ext cx="2335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0" i="0" spc="0" err="1">
                <a:solidFill>
                  <a:srgbClr val="11236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virtus.ufcg.edu.br</a:t>
            </a:r>
            <a:r>
              <a:rPr lang="pt-BR" sz="1600" b="0" i="0" spc="0">
                <a:solidFill>
                  <a:srgbClr val="11236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pt-BR" sz="1600" b="0" i="0" spc="0" err="1">
                <a:solidFill>
                  <a:srgbClr val="11236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cc</a:t>
            </a:r>
            <a:endParaRPr lang="pt-BR" sz="1600" b="0" i="0" spc="0">
              <a:solidFill>
                <a:srgbClr val="112369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8648FD0-ECDB-E469-A5A5-54C201FEDD1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152" y="2761233"/>
            <a:ext cx="3640635" cy="133553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92B407D-10AE-7DF4-1254-24A287D9F25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656" y="4031231"/>
            <a:ext cx="2567309" cy="144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603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-capa com 1 nome [PT-Br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3D62C9FC-F92B-77D2-AC6D-D376409521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15" name="Espaço Reservado para Texto 15"/>
          <p:cNvSpPr>
            <a:spLocks noGrp="1"/>
          </p:cNvSpPr>
          <p:nvPr>
            <p:ph type="body" sz="quarter" idx="12" hasCustomPrompt="1"/>
          </p:nvPr>
        </p:nvSpPr>
        <p:spPr>
          <a:xfrm>
            <a:off x="6194854" y="5105917"/>
            <a:ext cx="5453786" cy="786808"/>
          </a:xfrm>
        </p:spPr>
        <p:txBody>
          <a:bodyPr>
            <a:normAutofit/>
          </a:bodyPr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i="0" baseline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pt-BR" err="1"/>
              <a:t>nome.sobrenome@virtus.ufcg.edu.br</a:t>
            </a:r>
            <a:endParaRPr lang="pt-BR"/>
          </a:p>
          <a:p>
            <a:pPr lvl="0"/>
            <a:r>
              <a:rPr lang="pt-BR"/>
              <a:t>+55 00 00000-0000</a:t>
            </a:r>
          </a:p>
        </p:txBody>
      </p:sp>
      <p:sp>
        <p:nvSpPr>
          <p:cNvPr id="20" name="Espaço Reservado para Tex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6194854" y="4692569"/>
            <a:ext cx="5453786" cy="362837"/>
          </a:xfrm>
        </p:spPr>
        <p:txBody>
          <a:bodyPr anchor="ctr">
            <a:noAutofit/>
          </a:bodyPr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1" i="0" baseline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pt-BR"/>
              <a:t>Nome Sobrenome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459239" y="805523"/>
            <a:ext cx="6189402" cy="1736191"/>
          </a:xfrm>
        </p:spPr>
        <p:txBody>
          <a:bodyPr anchor="b">
            <a:normAutofit/>
          </a:bodyPr>
          <a:lstStyle>
            <a:lvl1pPr algn="r">
              <a:lnSpc>
                <a:spcPct val="110000"/>
              </a:lnSpc>
              <a:spcBef>
                <a:spcPts val="0"/>
              </a:spcBef>
              <a:defRPr sz="3600" b="1" i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adicionar o título da apresentação</a:t>
            </a:r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59239" y="2760177"/>
            <a:ext cx="6189402" cy="1051334"/>
          </a:xfrm>
        </p:spPr>
        <p:txBody>
          <a:bodyPr>
            <a:normAutofit/>
          </a:bodyPr>
          <a:lstStyle>
            <a:lvl1pPr marL="0" indent="0" algn="r">
              <a:lnSpc>
                <a:spcPct val="110000"/>
              </a:lnSpc>
              <a:spcBef>
                <a:spcPts val="0"/>
              </a:spcBef>
              <a:buNone/>
              <a:defRPr sz="2400" b="0" i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adicionar o subtítulo (opcional)</a:t>
            </a:r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0668DBB-24DC-FA5F-87BB-F29E4E6058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065000" y="0"/>
            <a:ext cx="127000" cy="6858000"/>
          </a:xfrm>
          <a:prstGeom prst="rect">
            <a:avLst/>
          </a:prstGeom>
        </p:spPr>
      </p:pic>
      <p:sp>
        <p:nvSpPr>
          <p:cNvPr id="13" name="CaixaDeTexto 12">
            <a:hlinkClick r:id="rId4"/>
            <a:extLst>
              <a:ext uri="{FF2B5EF4-FFF2-40B4-BE49-F238E27FC236}">
                <a16:creationId xmlns:a16="http://schemas.microsoft.com/office/drawing/2014/main" id="{C812E07A-CE77-6FC8-065D-1B3E7229F25E}"/>
              </a:ext>
            </a:extLst>
          </p:cNvPr>
          <p:cNvSpPr txBox="1"/>
          <p:nvPr userDrawn="1"/>
        </p:nvSpPr>
        <p:spPr>
          <a:xfrm>
            <a:off x="1105352" y="5750114"/>
            <a:ext cx="2335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0" i="0" spc="0" err="1">
                <a:solidFill>
                  <a:srgbClr val="11236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virtus.ufcg.edu.br</a:t>
            </a:r>
            <a:r>
              <a:rPr lang="pt-BR" sz="1600" b="0" i="0" spc="0">
                <a:solidFill>
                  <a:srgbClr val="11236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pt-BR" sz="1600" b="0" i="0" spc="0" err="1">
                <a:solidFill>
                  <a:srgbClr val="11236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cc</a:t>
            </a:r>
            <a:endParaRPr lang="pt-BR" sz="1600" b="0" i="0" spc="0">
              <a:solidFill>
                <a:srgbClr val="112369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9850F0E-D2A7-90A9-5577-D6CA9A01FF5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152" y="2761233"/>
            <a:ext cx="3640635" cy="133553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103F7FE-6E9A-6C6A-F12F-68DBE44A7FC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656" y="4031231"/>
            <a:ext cx="2567309" cy="144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545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-capa com 1 nome [ENG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3D62C9FC-F92B-77D2-AC6D-D376409521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15" name="Espaço Reservado para Texto 15"/>
          <p:cNvSpPr>
            <a:spLocks noGrp="1"/>
          </p:cNvSpPr>
          <p:nvPr>
            <p:ph type="body" sz="quarter" idx="12" hasCustomPrompt="1"/>
          </p:nvPr>
        </p:nvSpPr>
        <p:spPr>
          <a:xfrm>
            <a:off x="6194854" y="5105917"/>
            <a:ext cx="5453786" cy="786808"/>
          </a:xfrm>
        </p:spPr>
        <p:txBody>
          <a:bodyPr>
            <a:normAutofit/>
          </a:bodyPr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i="0" baseline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pt-BR" err="1"/>
              <a:t>nome.sobrenome@virtus.ufcg.edu.br</a:t>
            </a:r>
            <a:endParaRPr lang="pt-BR"/>
          </a:p>
          <a:p>
            <a:pPr lvl="0"/>
            <a:r>
              <a:rPr lang="pt-BR"/>
              <a:t>+55 00 00000-0000</a:t>
            </a:r>
          </a:p>
        </p:txBody>
      </p:sp>
      <p:sp>
        <p:nvSpPr>
          <p:cNvPr id="20" name="Espaço Reservado para Tex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6194854" y="4692569"/>
            <a:ext cx="5453786" cy="362837"/>
          </a:xfrm>
        </p:spPr>
        <p:txBody>
          <a:bodyPr anchor="ctr">
            <a:noAutofit/>
          </a:bodyPr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1" i="0" baseline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pt-BR"/>
              <a:t>Nome Sobrenome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459239" y="805523"/>
            <a:ext cx="6189402" cy="1736191"/>
          </a:xfrm>
        </p:spPr>
        <p:txBody>
          <a:bodyPr anchor="b">
            <a:normAutofit/>
          </a:bodyPr>
          <a:lstStyle>
            <a:lvl1pPr algn="r">
              <a:lnSpc>
                <a:spcPct val="110000"/>
              </a:lnSpc>
              <a:spcBef>
                <a:spcPts val="0"/>
              </a:spcBef>
              <a:defRPr sz="3600" b="1" i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adicionar o título da apresentação</a:t>
            </a:r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59239" y="2760177"/>
            <a:ext cx="6189402" cy="1051334"/>
          </a:xfrm>
        </p:spPr>
        <p:txBody>
          <a:bodyPr>
            <a:normAutofit/>
          </a:bodyPr>
          <a:lstStyle>
            <a:lvl1pPr marL="0" indent="0" algn="r">
              <a:lnSpc>
                <a:spcPct val="110000"/>
              </a:lnSpc>
              <a:spcBef>
                <a:spcPts val="0"/>
              </a:spcBef>
              <a:buNone/>
              <a:defRPr sz="2400" b="0" i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adicionar o subtítulo (opcional)</a:t>
            </a:r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0668DBB-24DC-FA5F-87BB-F29E4E6058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065000" y="0"/>
            <a:ext cx="127000" cy="6858000"/>
          </a:xfrm>
          <a:prstGeom prst="rect">
            <a:avLst/>
          </a:prstGeom>
        </p:spPr>
      </p:pic>
      <p:sp>
        <p:nvSpPr>
          <p:cNvPr id="13" name="CaixaDeTexto 12">
            <a:hlinkClick r:id="rId4"/>
            <a:extLst>
              <a:ext uri="{FF2B5EF4-FFF2-40B4-BE49-F238E27FC236}">
                <a16:creationId xmlns:a16="http://schemas.microsoft.com/office/drawing/2014/main" id="{C812E07A-CE77-6FC8-065D-1B3E7229F25E}"/>
              </a:ext>
            </a:extLst>
          </p:cNvPr>
          <p:cNvSpPr txBox="1"/>
          <p:nvPr userDrawn="1"/>
        </p:nvSpPr>
        <p:spPr>
          <a:xfrm>
            <a:off x="1105352" y="5750114"/>
            <a:ext cx="2335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0" i="0" spc="0" err="1">
                <a:solidFill>
                  <a:srgbClr val="11236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virtus.ufcg.edu.br</a:t>
            </a:r>
            <a:r>
              <a:rPr lang="pt-BR" sz="1600" b="0" i="0" spc="0">
                <a:solidFill>
                  <a:srgbClr val="11236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pt-BR" sz="1600" b="0" i="0" spc="0" err="1">
                <a:solidFill>
                  <a:srgbClr val="11236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cc</a:t>
            </a:r>
            <a:endParaRPr lang="pt-BR" sz="1600" b="0" i="0" spc="0">
              <a:solidFill>
                <a:srgbClr val="112369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9850F0E-D2A7-90A9-5577-D6CA9A01FF5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152" y="2761233"/>
            <a:ext cx="3640635" cy="133553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103F7FE-6E9A-6C6A-F12F-68DBE44A7FC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656" y="4031231"/>
            <a:ext cx="2567309" cy="144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5571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p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Agrupar 12">
            <a:extLst>
              <a:ext uri="{FF2B5EF4-FFF2-40B4-BE49-F238E27FC236}">
                <a16:creationId xmlns:a16="http://schemas.microsoft.com/office/drawing/2014/main" id="{849183E5-9B14-57A9-623A-410EA2EEEA67}"/>
              </a:ext>
            </a:extLst>
          </p:cNvPr>
          <p:cNvGrpSpPr/>
          <p:nvPr userDrawn="1"/>
        </p:nvGrpSpPr>
        <p:grpSpPr>
          <a:xfrm>
            <a:off x="473846" y="4976218"/>
            <a:ext cx="5732147" cy="558893"/>
            <a:chOff x="444971" y="5014724"/>
            <a:chExt cx="6830673" cy="666001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6AEC7B38-65C1-D600-0A6C-BC8475189A31}"/>
                </a:ext>
              </a:extLst>
            </p:cNvPr>
            <p:cNvSpPr/>
            <p:nvPr userDrawn="1"/>
          </p:nvSpPr>
          <p:spPr>
            <a:xfrm>
              <a:off x="1332933" y="5014724"/>
              <a:ext cx="5942711" cy="666000"/>
            </a:xfrm>
            <a:prstGeom prst="rect">
              <a:avLst/>
            </a:prstGeom>
            <a:solidFill>
              <a:srgbClr val="11236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448C11B7-5F43-28AE-8383-BAD3CD7273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44971" y="5014724"/>
              <a:ext cx="889233" cy="666001"/>
            </a:xfrm>
            <a:prstGeom prst="rect">
              <a:avLst/>
            </a:prstGeom>
          </p:spPr>
        </p:pic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CB47A5BC-8491-7F50-018B-78C54A8766EE}"/>
              </a:ext>
            </a:extLst>
          </p:cNvPr>
          <p:cNvSpPr txBox="1"/>
          <p:nvPr userDrawn="1"/>
        </p:nvSpPr>
        <p:spPr>
          <a:xfrm>
            <a:off x="909089" y="5084774"/>
            <a:ext cx="4911048" cy="3306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pt-BR" sz="1400" b="1" i="0" spc="100" baseline="0" dirty="0">
                <a:solidFill>
                  <a:srgbClr val="49BFB5"/>
                </a:solidFill>
                <a:latin typeface="Montserrat SemiBold" pitchFamily="2" charset="77"/>
              </a:rPr>
              <a:t>CURSOS, CAPACITAÇÃO E TREINAMENTOS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B4599E1-30FC-10BD-B20D-45E550FAAE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r="1507"/>
          <a:stretch/>
        </p:blipFill>
        <p:spPr>
          <a:xfrm>
            <a:off x="3172011" y="0"/>
            <a:ext cx="9019989" cy="685894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C3E3C5E-2751-BF98-7C48-656F8DD6FB6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62965B7-4174-C4D4-C461-8C988AAD082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678" y="3061672"/>
            <a:ext cx="4930395" cy="180867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09555D3-A253-FED9-D9E4-6E45DE3DA1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1862"/>
          <a:stretch/>
        </p:blipFill>
        <p:spPr>
          <a:xfrm>
            <a:off x="3204518" y="0"/>
            <a:ext cx="8987482" cy="68589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87159" y="525835"/>
            <a:ext cx="7161483" cy="1980000"/>
          </a:xfrm>
        </p:spPr>
        <p:txBody>
          <a:bodyPr anchor="ctr">
            <a:noAutofit/>
          </a:bodyPr>
          <a:lstStyle>
            <a:lvl1pPr algn="r">
              <a:lnSpc>
                <a:spcPct val="110000"/>
              </a:lnSpc>
              <a:spcBef>
                <a:spcPts val="0"/>
              </a:spcBef>
              <a:defRPr sz="3400" b="1">
                <a:solidFill>
                  <a:srgbClr val="49BFB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adicionar</a:t>
            </a:r>
            <a:br>
              <a:rPr lang="pt-BR" dirty="0"/>
            </a:br>
            <a:r>
              <a:rPr lang="pt-BR" dirty="0"/>
              <a:t>o título curso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84742" y="2627969"/>
            <a:ext cx="6463900" cy="126720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0000"/>
              </a:lnSpc>
              <a:spcBef>
                <a:spcPts val="0"/>
              </a:spcBef>
              <a:buNone/>
              <a:defRPr sz="2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adicionar</a:t>
            </a:r>
          </a:p>
          <a:p>
            <a:r>
              <a:rPr lang="pt-BR" dirty="0"/>
              <a:t>o subtítulo nível 1</a:t>
            </a:r>
            <a:endParaRPr lang="en-US" dirty="0"/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C7AD2CC7-FC64-35A8-A662-07F946C188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52643" y="4021041"/>
            <a:ext cx="5796431" cy="126720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adicionar</a:t>
            </a:r>
          </a:p>
          <a:p>
            <a:r>
              <a:rPr lang="pt-BR" dirty="0"/>
              <a:t>o subtítulo nível 2</a:t>
            </a:r>
            <a:endParaRPr lang="en-US" dirty="0"/>
          </a:p>
        </p:txBody>
      </p:sp>
      <p:sp>
        <p:nvSpPr>
          <p:cNvPr id="18" name="Espaço Reservado para Texto 17">
            <a:extLst>
              <a:ext uri="{FF2B5EF4-FFF2-40B4-BE49-F238E27FC236}">
                <a16:creationId xmlns:a16="http://schemas.microsoft.com/office/drawing/2014/main" id="{D13ABCEA-0421-9704-04DB-3FACFDF5CE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7934" y="5544672"/>
            <a:ext cx="5200707" cy="895554"/>
          </a:xfrm>
        </p:spPr>
        <p:txBody>
          <a:bodyPr anchor="ctr">
            <a:normAutofit/>
          </a:bodyPr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BR" sz="1800" b="0" i="0" kern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/>
              <a:t>Clique para inserir o</a:t>
            </a:r>
          </a:p>
          <a:p>
            <a:pPr lvl="0"/>
            <a:r>
              <a:rPr lang="pt-BR" dirty="0"/>
              <a:t>nome do(a) professor(a)</a:t>
            </a:r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C89DF73D-536B-8088-B159-959E686B057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382" y="5496134"/>
            <a:ext cx="2424987" cy="136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300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ra-capa com 2 no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3D62C9FC-F92B-77D2-AC6D-D376409521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15" name="Espaço Reservado para Texto 15"/>
          <p:cNvSpPr>
            <a:spLocks noGrp="1"/>
          </p:cNvSpPr>
          <p:nvPr>
            <p:ph type="body" sz="quarter" idx="12" hasCustomPrompt="1"/>
          </p:nvPr>
        </p:nvSpPr>
        <p:spPr>
          <a:xfrm>
            <a:off x="6599104" y="5765947"/>
            <a:ext cx="5049536" cy="786808"/>
          </a:xfrm>
        </p:spPr>
        <p:txBody>
          <a:bodyPr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i="0" baseline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pt-BR" dirty="0" err="1"/>
              <a:t>nome.sobrenome@virtus.ufcg.edu.br</a:t>
            </a:r>
            <a:endParaRPr lang="pt-BR" dirty="0"/>
          </a:p>
          <a:p>
            <a:pPr lvl="0"/>
            <a:r>
              <a:rPr lang="pt-BR" dirty="0"/>
              <a:t> e/ou +55 00 00000-0000</a:t>
            </a:r>
          </a:p>
        </p:txBody>
      </p:sp>
      <p:sp>
        <p:nvSpPr>
          <p:cNvPr id="20" name="Espaço Reservado para Tex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6599104" y="5352599"/>
            <a:ext cx="5049536" cy="362837"/>
          </a:xfrm>
        </p:spPr>
        <p:txBody>
          <a:bodyPr anchor="ctr">
            <a:noAutofit/>
          </a:bodyPr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i="0" baseline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pt-BR" dirty="0"/>
              <a:t>Nome do(a) professor(a)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4307594" y="371597"/>
            <a:ext cx="7341047" cy="1983600"/>
          </a:xfrm>
        </p:spPr>
        <p:txBody>
          <a:bodyPr anchor="ctr">
            <a:normAutofit/>
          </a:bodyPr>
          <a:lstStyle>
            <a:lvl1pPr algn="r">
              <a:lnSpc>
                <a:spcPct val="110000"/>
              </a:lnSpc>
              <a:spcBef>
                <a:spcPts val="0"/>
              </a:spcBef>
              <a:defRPr sz="3400" b="1" i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adicionar</a:t>
            </a:r>
            <a:br>
              <a:rPr lang="pt-BR" dirty="0"/>
            </a:br>
            <a:r>
              <a:rPr lang="pt-BR" dirty="0"/>
              <a:t>o título do curso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06277" y="2477331"/>
            <a:ext cx="6642364" cy="127080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0000"/>
              </a:lnSpc>
              <a:spcBef>
                <a:spcPts val="0"/>
              </a:spcBef>
              <a:buNone/>
              <a:defRPr sz="2600" b="0" i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adicionar</a:t>
            </a:r>
          </a:p>
          <a:p>
            <a:r>
              <a:rPr lang="pt-BR" dirty="0"/>
              <a:t>o subtítulo nível 1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0668DBB-24DC-FA5F-87BB-F29E4E6058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065000" y="0"/>
            <a:ext cx="127000" cy="6858000"/>
          </a:xfrm>
          <a:prstGeom prst="rect">
            <a:avLst/>
          </a:prstGeom>
        </p:spPr>
      </p:pic>
      <p:sp>
        <p:nvSpPr>
          <p:cNvPr id="13" name="CaixaDeTexto 12">
            <a:hlinkClick r:id="rId4"/>
            <a:extLst>
              <a:ext uri="{FF2B5EF4-FFF2-40B4-BE49-F238E27FC236}">
                <a16:creationId xmlns:a16="http://schemas.microsoft.com/office/drawing/2014/main" id="{C812E07A-CE77-6FC8-065D-1B3E7229F25E}"/>
              </a:ext>
            </a:extLst>
          </p:cNvPr>
          <p:cNvSpPr txBox="1"/>
          <p:nvPr userDrawn="1"/>
        </p:nvSpPr>
        <p:spPr>
          <a:xfrm>
            <a:off x="1114521" y="5802452"/>
            <a:ext cx="2335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0" i="0" spc="0" dirty="0" err="1">
                <a:solidFill>
                  <a:srgbClr val="11236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virtus.ufcg.edu.br</a:t>
            </a:r>
            <a:r>
              <a:rPr lang="pt-BR" sz="1600" b="0" i="0" spc="0" dirty="0">
                <a:solidFill>
                  <a:srgbClr val="11236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pt-BR" sz="1600" b="0" i="0" spc="0" dirty="0" err="1">
                <a:solidFill>
                  <a:srgbClr val="11236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cc</a:t>
            </a:r>
            <a:endParaRPr lang="pt-BR" sz="1600" b="0" i="0" spc="0" dirty="0">
              <a:solidFill>
                <a:srgbClr val="112369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8648FD0-ECDB-E469-A5A5-54C201FEDD1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120" y="2590761"/>
            <a:ext cx="4004699" cy="1469086"/>
          </a:xfrm>
          <a:prstGeom prst="rect">
            <a:avLst/>
          </a:prstGeom>
        </p:spPr>
      </p:pic>
      <p:sp>
        <p:nvSpPr>
          <p:cNvPr id="7" name="Espaço Reservado para Texto 14">
            <a:extLst>
              <a:ext uri="{FF2B5EF4-FFF2-40B4-BE49-F238E27FC236}">
                <a16:creationId xmlns:a16="http://schemas.microsoft.com/office/drawing/2014/main" id="{D757357C-3925-DD91-E6EB-E5EE0944CB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7614" y="3859465"/>
            <a:ext cx="5942338" cy="126720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BR" sz="2000" b="0" i="0" kern="1200" dirty="0" smtClean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adicionar</a:t>
            </a:r>
          </a:p>
          <a:p>
            <a:r>
              <a:rPr lang="pt-BR" dirty="0"/>
              <a:t>o subtítulo nível 2</a:t>
            </a:r>
            <a:endParaRPr lang="en-US" dirty="0"/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F4290F82-E7AD-0F50-6E0B-D5450C54DE6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05" y="4059847"/>
            <a:ext cx="2613728" cy="146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712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Imagem à direita [Padrão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35251B97-5E98-56BA-5863-BC8533F704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09854" y="1214341"/>
            <a:ext cx="3720196" cy="505393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112CFAD-E876-1F46-497D-67A8E1509087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Espaço Reservado para Rodapé 3">
            <a:extLst>
              <a:ext uri="{FF2B5EF4-FFF2-40B4-BE49-F238E27FC236}">
                <a16:creationId xmlns:a16="http://schemas.microsoft.com/office/drawing/2014/main" id="{D27EB103-DB2B-B710-678D-02FB8A4B7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  <a:endParaRPr lang="pt-BR" sz="90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BC01E1C-40F2-5195-2381-44BEF13A23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79" y="0"/>
            <a:ext cx="127000" cy="6858000"/>
          </a:xfrm>
          <a:prstGeom prst="rect">
            <a:avLst/>
          </a:prstGeom>
        </p:spPr>
      </p:pic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E2D6A935-EDF7-0440-C23C-C290B001147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61947" y="1214340"/>
            <a:ext cx="7573738" cy="5053937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3" name="Título 9">
            <a:extLst>
              <a:ext uri="{FF2B5EF4-FFF2-40B4-BE49-F238E27FC236}">
                <a16:creationId xmlns:a16="http://schemas.microsoft.com/office/drawing/2014/main" id="{F3E78AD7-1CB9-4B11-6061-121AEAFB4F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10" name="Espaço Reservado para Texto 13">
            <a:extLst>
              <a:ext uri="{FF2B5EF4-FFF2-40B4-BE49-F238E27FC236}">
                <a16:creationId xmlns:a16="http://schemas.microsoft.com/office/drawing/2014/main" id="{82AB443D-C633-81E8-E0A7-8B455213AA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50D06F8C-7886-0B3B-3B8A-EC2FFFB021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686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Duas imagens [Padrão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4112CFAD-E876-1F46-497D-67A8E1509087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4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Espaço Reservado para Rodapé 3">
            <a:extLst>
              <a:ext uri="{FF2B5EF4-FFF2-40B4-BE49-F238E27FC236}">
                <a16:creationId xmlns:a16="http://schemas.microsoft.com/office/drawing/2014/main" id="{D27EB103-DB2B-B710-678D-02FB8A4B7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sp>
        <p:nvSpPr>
          <p:cNvPr id="2" name="Espaço Reservado para Imagem 3">
            <a:extLst>
              <a:ext uri="{FF2B5EF4-FFF2-40B4-BE49-F238E27FC236}">
                <a16:creationId xmlns:a16="http://schemas.microsoft.com/office/drawing/2014/main" id="{F82BE9FE-5D5A-41BF-C2A6-41E9A9860F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9224" y="1214341"/>
            <a:ext cx="5573489" cy="287868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Espaço Reservado para Imagem 3">
            <a:extLst>
              <a:ext uri="{FF2B5EF4-FFF2-40B4-BE49-F238E27FC236}">
                <a16:creationId xmlns:a16="http://schemas.microsoft.com/office/drawing/2014/main" id="{A0698863-43CC-5BC6-14DF-787299EC4ED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9281" y="1214341"/>
            <a:ext cx="5573489" cy="287868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E7B08138-4802-D782-6B13-07DEA0070F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79" y="0"/>
            <a:ext cx="127000" cy="685800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4B2DB6-FE7E-8573-78BF-A0A11C71C19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59224" y="4299855"/>
            <a:ext cx="5573489" cy="1968422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163723C1-B4E5-08A1-564D-6034A5AD1B5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259281" y="4299855"/>
            <a:ext cx="5573489" cy="1968422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Título 9">
            <a:extLst>
              <a:ext uri="{FF2B5EF4-FFF2-40B4-BE49-F238E27FC236}">
                <a16:creationId xmlns:a16="http://schemas.microsoft.com/office/drawing/2014/main" id="{DA63E701-89A1-45F1-7EDD-BE98CCF405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13" name="Espaço Reservado para Texto 13">
            <a:extLst>
              <a:ext uri="{FF2B5EF4-FFF2-40B4-BE49-F238E27FC236}">
                <a16:creationId xmlns:a16="http://schemas.microsoft.com/office/drawing/2014/main" id="{5CA7FF96-768D-EE1E-12E4-4F1ED1C89F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1E312D49-8A9C-C8C1-D756-27FDD9B9CC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75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Imagem única [Padrão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4112CFAD-E876-1F46-497D-67A8E1509087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4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Espaço Reservado para Rodapé 3">
            <a:extLst>
              <a:ext uri="{FF2B5EF4-FFF2-40B4-BE49-F238E27FC236}">
                <a16:creationId xmlns:a16="http://schemas.microsoft.com/office/drawing/2014/main" id="{D27EB103-DB2B-B710-678D-02FB8A4B7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  <a:endParaRPr lang="pt-BR" sz="900"/>
          </a:p>
        </p:txBody>
      </p:sp>
      <p:sp>
        <p:nvSpPr>
          <p:cNvPr id="2" name="Espaço Reservado para Imagem 3">
            <a:extLst>
              <a:ext uri="{FF2B5EF4-FFF2-40B4-BE49-F238E27FC236}">
                <a16:creationId xmlns:a16="http://schemas.microsoft.com/office/drawing/2014/main" id="{F82BE9FE-5D5A-41BF-C2A6-41E9A9860F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9224" y="1214340"/>
            <a:ext cx="11470826" cy="4264121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9EFFF04-AADB-94F5-D1A5-1D23F52FD7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79" y="0"/>
            <a:ext cx="127000" cy="685800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E943D9-2C2F-52E1-4739-5BEFB6448EF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59224" y="5643655"/>
            <a:ext cx="11470826" cy="624621"/>
          </a:xfrm>
        </p:spPr>
        <p:txBody>
          <a:bodyPr>
            <a:normAutofit/>
          </a:bodyPr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</p:txBody>
      </p:sp>
      <p:sp>
        <p:nvSpPr>
          <p:cNvPr id="4" name="Título 9">
            <a:extLst>
              <a:ext uri="{FF2B5EF4-FFF2-40B4-BE49-F238E27FC236}">
                <a16:creationId xmlns:a16="http://schemas.microsoft.com/office/drawing/2014/main" id="{3DCE2669-B161-DEFB-3EB5-444F3A9A87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12" name="Espaço Reservado para Texto 13">
            <a:extLst>
              <a:ext uri="{FF2B5EF4-FFF2-40B4-BE49-F238E27FC236}">
                <a16:creationId xmlns:a16="http://schemas.microsoft.com/office/drawing/2014/main" id="{2B235C0B-BEFD-39C7-77CB-FCD7288CAF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DC2357D3-D141-0700-AA4C-2730BCC9075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561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de seção [Azul]">
    <p:bg>
      <p:bgPr>
        <a:solidFill>
          <a:srgbClr val="1123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1ECAE05-5967-D256-C9E9-FEF0A38D52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78483" y="2373562"/>
            <a:ext cx="7835034" cy="15235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/>
              <a:defRPr sz="36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/>
              <a:t>Clique para inserir o título de seção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67256A3-AF14-3284-8425-BCEDD86847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6767"/>
          <a:stretch/>
        </p:blipFill>
        <p:spPr>
          <a:xfrm>
            <a:off x="0" y="0"/>
            <a:ext cx="894080" cy="685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41EA882-2A95-F782-4845-DF1E6F0CF8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619011" y="5961780"/>
            <a:ext cx="953978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80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DC8E0-0F88-40D3-BAD8-F689354AD36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314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17" r:id="rId2"/>
    <p:sldLayoutId id="2147483662" r:id="rId3"/>
    <p:sldLayoutId id="2147483669" r:id="rId4"/>
    <p:sldLayoutId id="2147483677" r:id="rId5"/>
    <p:sldLayoutId id="2147483678" r:id="rId6"/>
    <p:sldLayoutId id="2147483679" r:id="rId7"/>
    <p:sldLayoutId id="2147483680" r:id="rId8"/>
    <p:sldLayoutId id="214748367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71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72" r:id="rId21"/>
    <p:sldLayoutId id="2147483691" r:id="rId22"/>
    <p:sldLayoutId id="2147483692" r:id="rId23"/>
    <p:sldLayoutId id="2147483693" r:id="rId24"/>
    <p:sldLayoutId id="2147483694" r:id="rId25"/>
    <p:sldLayoutId id="2147483695" r:id="rId26"/>
    <p:sldLayoutId id="2147483673" r:id="rId27"/>
    <p:sldLayoutId id="2147483696" r:id="rId28"/>
    <p:sldLayoutId id="2147483697" r:id="rId29"/>
    <p:sldLayoutId id="2147483698" r:id="rId30"/>
    <p:sldLayoutId id="2147483699" r:id="rId31"/>
    <p:sldLayoutId id="2147483700" r:id="rId32"/>
    <p:sldLayoutId id="2147483674" r:id="rId33"/>
    <p:sldLayoutId id="2147483701" r:id="rId34"/>
    <p:sldLayoutId id="2147483702" r:id="rId35"/>
    <p:sldLayoutId id="2147483703" r:id="rId36"/>
    <p:sldLayoutId id="2147483704" r:id="rId37"/>
    <p:sldLayoutId id="2147483705" r:id="rId38"/>
    <p:sldLayoutId id="2147483675" r:id="rId39"/>
    <p:sldLayoutId id="2147483706" r:id="rId40"/>
    <p:sldLayoutId id="2147483707" r:id="rId41"/>
    <p:sldLayoutId id="2147483708" r:id="rId42"/>
    <p:sldLayoutId id="2147483709" r:id="rId43"/>
    <p:sldLayoutId id="2147483710" r:id="rId44"/>
    <p:sldLayoutId id="2147483676" r:id="rId45"/>
    <p:sldLayoutId id="2147483711" r:id="rId46"/>
    <p:sldLayoutId id="2147483712" r:id="rId47"/>
    <p:sldLayoutId id="2147483713" r:id="rId48"/>
    <p:sldLayoutId id="2147483714" r:id="rId49"/>
    <p:sldLayoutId id="2147483715" r:id="rId50"/>
    <p:sldLayoutId id="2147483667" r:id="rId51"/>
    <p:sldLayoutId id="2147483718" r:id="rId52"/>
    <p:sldLayoutId id="2147483716" r:id="rId53"/>
    <p:sldLayoutId id="2147483719" r:id="rId54"/>
    <p:sldLayoutId id="2147483720" r:id="rId55"/>
    <p:sldLayoutId id="2147483721" r:id="rId5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SzPct val="80000"/>
        <a:buFontTx/>
        <a:buBlip>
          <a:blip r:embed="rId58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1579A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1579A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1579A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1579A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optics.ansys.com/hc/en-us/articles/360037228834-Lumerical-scripting-language-By-category" TargetMode="Externa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A2327CA-C0A1-8A9D-F64B-414070F61E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Projeto de Circuitos Fotônicos Integrados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9AE0B220-7448-F917-21C2-0ED989B2FC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7159" y="2627969"/>
            <a:ext cx="7161483" cy="1267200"/>
          </a:xfrm>
        </p:spPr>
        <p:txBody>
          <a:bodyPr>
            <a:normAutofit/>
          </a:bodyPr>
          <a:lstStyle/>
          <a:p>
            <a:r>
              <a:rPr lang="pt-BR" dirty="0"/>
              <a:t>Circuitos fotônicos básicos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25383EF-FF0D-C0C9-1487-269F0C11C3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65509" y="3998253"/>
            <a:ext cx="6247515" cy="1267200"/>
          </a:xfrm>
        </p:spPr>
        <p:txBody>
          <a:bodyPr/>
          <a:lstStyle/>
          <a:p>
            <a:r>
              <a:rPr lang="pt-BR" dirty="0"/>
              <a:t>Atividade 2 – Anel de ressonância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B74CE39-A1A7-BA9B-4BCF-DB84F64EC4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Lucivaldo Barbosa de Aguiar Junior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7595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FA16444-C843-018D-426D-23DDB091A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Transmissão do anel ressonante – dispositivos ideais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131AD6-9905-A5DB-DFE5-401DD2E9A20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t-BR" dirty="0"/>
              <a:t>Circuitos fotônicos básicos</a:t>
            </a:r>
          </a:p>
        </p:txBody>
      </p:sp>
      <p:pic>
        <p:nvPicPr>
          <p:cNvPr id="3" name="Picture 2" descr="A diagram of a waveform&#10;&#10;AI-generated content may be incorrect.">
            <a:extLst>
              <a:ext uri="{FF2B5EF4-FFF2-40B4-BE49-F238E27FC236}">
                <a16:creationId xmlns:a16="http://schemas.microsoft.com/office/drawing/2014/main" id="{423885CD-C3C2-F188-32BC-6DDB4416B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998" y="916488"/>
            <a:ext cx="3888726" cy="2916545"/>
          </a:xfrm>
          <a:prstGeom prst="rect">
            <a:avLst/>
          </a:prstGeom>
        </p:spPr>
      </p:pic>
      <p:pic>
        <p:nvPicPr>
          <p:cNvPr id="5" name="Picture 4" descr="A graph of a waveform&#10;&#10;AI-generated content may be incorrect.">
            <a:extLst>
              <a:ext uri="{FF2B5EF4-FFF2-40B4-BE49-F238E27FC236}">
                <a16:creationId xmlns:a16="http://schemas.microsoft.com/office/drawing/2014/main" id="{C90B86EA-6238-ABF6-1F57-F916B6C99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92" y="1016741"/>
            <a:ext cx="3641858" cy="2731393"/>
          </a:xfrm>
          <a:prstGeom prst="rect">
            <a:avLst/>
          </a:prstGeom>
        </p:spPr>
      </p:pic>
      <p:pic>
        <p:nvPicPr>
          <p:cNvPr id="9" name="Picture 8" descr="A graph of a waveform&#10;&#10;AI-generated content may be incorrect.">
            <a:extLst>
              <a:ext uri="{FF2B5EF4-FFF2-40B4-BE49-F238E27FC236}">
                <a16:creationId xmlns:a16="http://schemas.microsoft.com/office/drawing/2014/main" id="{3B62E7CC-33BB-E228-442E-C49A9A8D3D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809" y="3924266"/>
            <a:ext cx="3862915" cy="2897186"/>
          </a:xfrm>
          <a:prstGeom prst="rect">
            <a:avLst/>
          </a:prstGeom>
        </p:spPr>
      </p:pic>
      <p:pic>
        <p:nvPicPr>
          <p:cNvPr id="14" name="Picture 13" descr="A diagram of a waveform&#10;&#10;AI-generated content may be incorrect.">
            <a:extLst>
              <a:ext uri="{FF2B5EF4-FFF2-40B4-BE49-F238E27FC236}">
                <a16:creationId xmlns:a16="http://schemas.microsoft.com/office/drawing/2014/main" id="{8E8CA54A-2DBC-B5A3-E4C6-F9487F9590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92" y="3924266"/>
            <a:ext cx="3888727" cy="291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03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942A7-C82B-8AC6-2D13-81255AB72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03CB2C0-AA9B-52BC-029D-622FF60FB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FSR – dispositivos ideais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A8DD62-0614-6A47-B54D-94C5243448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t-BR" dirty="0"/>
              <a:t>Circuitos fotônicos básicos</a:t>
            </a:r>
          </a:p>
        </p:txBody>
      </p:sp>
      <p:pic>
        <p:nvPicPr>
          <p:cNvPr id="4" name="Picture 3" descr="A graph with a line&#10;&#10;AI-generated content may be incorrect.">
            <a:extLst>
              <a:ext uri="{FF2B5EF4-FFF2-40B4-BE49-F238E27FC236}">
                <a16:creationId xmlns:a16="http://schemas.microsoft.com/office/drawing/2014/main" id="{D3C5E4AE-75FE-EB3A-3A4D-448F9658A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313" y="773314"/>
            <a:ext cx="5311373" cy="2655686"/>
          </a:xfrm>
          <a:prstGeom prst="rect">
            <a:avLst/>
          </a:prstGeom>
        </p:spPr>
      </p:pic>
      <p:pic>
        <p:nvPicPr>
          <p:cNvPr id="10" name="Picture 9" descr="A graph with a line&#10;&#10;AI-generated content may be incorrect.">
            <a:extLst>
              <a:ext uri="{FF2B5EF4-FFF2-40B4-BE49-F238E27FC236}">
                <a16:creationId xmlns:a16="http://schemas.microsoft.com/office/drawing/2014/main" id="{A073DC23-3798-EF5E-EB05-E07583FB4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85" y="3429000"/>
            <a:ext cx="5809315" cy="2904657"/>
          </a:xfrm>
          <a:prstGeom prst="rect">
            <a:avLst/>
          </a:prstGeom>
        </p:spPr>
      </p:pic>
      <p:pic>
        <p:nvPicPr>
          <p:cNvPr id="12" name="Picture 11" descr="A graph with a line&#10;&#10;AI-generated content may be incorrect.">
            <a:extLst>
              <a:ext uri="{FF2B5EF4-FFF2-40B4-BE49-F238E27FC236}">
                <a16:creationId xmlns:a16="http://schemas.microsoft.com/office/drawing/2014/main" id="{7B998B2B-34C6-B348-BA95-AAC322BF1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694" y="3478802"/>
            <a:ext cx="5585983" cy="27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2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0D291B6-8FAE-9513-C35D-0959DCF39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Determinando o comprimento de acoplamento (Lc) a partir de K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4F5292-47D4-92A9-E29B-55CF9BC74E1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t-BR" dirty="0"/>
              <a:t>Circuitos fotônicos básicos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D52F05-02FB-6423-3B82-F62C7A7553C7}"/>
              </a:ext>
            </a:extLst>
          </p:cNvPr>
          <p:cNvSpPr txBox="1"/>
          <p:nvPr/>
        </p:nvSpPr>
        <p:spPr>
          <a:xfrm>
            <a:off x="479833" y="1131684"/>
            <a:ext cx="10288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Determinando o comprimento de acoplamento (Lc) a partir do fator de acoplamento (k) utilizando o MODE:</a:t>
            </a:r>
          </a:p>
        </p:txBody>
      </p:sp>
      <p:pic>
        <p:nvPicPr>
          <p:cNvPr id="6" name="Picture 5" descr="A graph of a function&#10;&#10;AI-generated content may be incorrect.">
            <a:extLst>
              <a:ext uri="{FF2B5EF4-FFF2-40B4-BE49-F238E27FC236}">
                <a16:creationId xmlns:a16="http://schemas.microsoft.com/office/drawing/2014/main" id="{B2DD2C26-70F6-FA8C-0707-D361254A0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218" y="3355212"/>
            <a:ext cx="5411316" cy="2705658"/>
          </a:xfrm>
          <a:prstGeom prst="rect">
            <a:avLst/>
          </a:prstGeom>
        </p:spPr>
      </p:pic>
      <p:pic>
        <p:nvPicPr>
          <p:cNvPr id="11" name="Picture 10" descr="A diagram of a function&#10;&#10;AI-generated content may be incorrect.">
            <a:extLst>
              <a:ext uri="{FF2B5EF4-FFF2-40B4-BE49-F238E27FC236}">
                <a16:creationId xmlns:a16="http://schemas.microsoft.com/office/drawing/2014/main" id="{B728C384-2EDB-F42E-4904-AABCF7B61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15" y="3133740"/>
            <a:ext cx="6297203" cy="3148602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CB64CE5-F4DB-09FD-BCF2-83F55B6CA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27274"/>
              </p:ext>
            </p:extLst>
          </p:nvPr>
        </p:nvGraphicFramePr>
        <p:xfrm>
          <a:off x="1405433" y="1883151"/>
          <a:ext cx="762063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608">
                  <a:extLst>
                    <a:ext uri="{9D8B030D-6E8A-4147-A177-3AD203B41FA5}">
                      <a16:colId xmlns:a16="http://schemas.microsoft.com/office/drawing/2014/main" val="3101565202"/>
                    </a:ext>
                  </a:extLst>
                </a:gridCol>
                <a:gridCol w="386080">
                  <a:extLst>
                    <a:ext uri="{9D8B030D-6E8A-4147-A177-3AD203B41FA5}">
                      <a16:colId xmlns:a16="http://schemas.microsoft.com/office/drawing/2014/main" val="1877009708"/>
                    </a:ext>
                  </a:extLst>
                </a:gridCol>
                <a:gridCol w="987742">
                  <a:extLst>
                    <a:ext uri="{9D8B030D-6E8A-4147-A177-3AD203B41FA5}">
                      <a16:colId xmlns:a16="http://schemas.microsoft.com/office/drawing/2014/main" val="2301226742"/>
                    </a:ext>
                  </a:extLst>
                </a:gridCol>
                <a:gridCol w="1076833">
                  <a:extLst>
                    <a:ext uri="{9D8B030D-6E8A-4147-A177-3AD203B41FA5}">
                      <a16:colId xmlns:a16="http://schemas.microsoft.com/office/drawing/2014/main" val="1200496634"/>
                    </a:ext>
                  </a:extLst>
                </a:gridCol>
                <a:gridCol w="871855">
                  <a:extLst>
                    <a:ext uri="{9D8B030D-6E8A-4147-A177-3AD203B41FA5}">
                      <a16:colId xmlns:a16="http://schemas.microsoft.com/office/drawing/2014/main" val="2389124712"/>
                    </a:ext>
                  </a:extLst>
                </a:gridCol>
                <a:gridCol w="871855">
                  <a:extLst>
                    <a:ext uri="{9D8B030D-6E8A-4147-A177-3AD203B41FA5}">
                      <a16:colId xmlns:a16="http://schemas.microsoft.com/office/drawing/2014/main" val="1556467506"/>
                    </a:ext>
                  </a:extLst>
                </a:gridCol>
                <a:gridCol w="1496685">
                  <a:extLst>
                    <a:ext uri="{9D8B030D-6E8A-4147-A177-3AD203B41FA5}">
                      <a16:colId xmlns:a16="http://schemas.microsoft.com/office/drawing/2014/main" val="468516711"/>
                    </a:ext>
                  </a:extLst>
                </a:gridCol>
                <a:gridCol w="1128980">
                  <a:extLst>
                    <a:ext uri="{9D8B030D-6E8A-4147-A177-3AD203B41FA5}">
                      <a16:colId xmlns:a16="http://schemas.microsoft.com/office/drawing/2014/main" val="263028820"/>
                    </a:ext>
                  </a:extLst>
                </a:gridCol>
              </a:tblGrid>
              <a:tr h="221895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FSR/B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FSR (nm)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K1, K2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K3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Lc1, Lc2 (</a:t>
                      </a:r>
                      <a:r>
                        <a:rPr lang="pt-BR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µ</a:t>
                      </a:r>
                      <a:r>
                        <a:rPr lang="pt-BR" dirty="0"/>
                        <a:t>m)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Lc3 (</a:t>
                      </a:r>
                      <a:r>
                        <a:rPr lang="pt-BR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µ</a:t>
                      </a:r>
                      <a:r>
                        <a:rPr lang="pt-BR" dirty="0"/>
                        <a:t>m)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419486"/>
                  </a:ext>
                </a:extLst>
              </a:tr>
              <a:tr h="221895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4.19088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0.3141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0.0493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370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5646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716629-3DCA-7269-E869-BEA57948B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7" y="395138"/>
            <a:ext cx="10887944" cy="430118"/>
          </a:xfrm>
        </p:spPr>
        <p:txBody>
          <a:bodyPr/>
          <a:lstStyle/>
          <a:p>
            <a:r>
              <a:rPr lang="pt-BR" dirty="0"/>
              <a:t>Transmissão do anel ressonante – dispositivos do PDK SiEPIC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7A18991-E06C-ED5C-425F-8D9ABEB121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t-BR" dirty="0"/>
              <a:t>Circuitos fotônicos básicos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6527F5F-99C6-B0BF-AC73-F7B945EE1B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726513"/>
              </p:ext>
            </p:extLst>
          </p:nvPr>
        </p:nvGraphicFramePr>
        <p:xfrm>
          <a:off x="607291" y="1299152"/>
          <a:ext cx="762063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608">
                  <a:extLst>
                    <a:ext uri="{9D8B030D-6E8A-4147-A177-3AD203B41FA5}">
                      <a16:colId xmlns:a16="http://schemas.microsoft.com/office/drawing/2014/main" val="880460208"/>
                    </a:ext>
                  </a:extLst>
                </a:gridCol>
                <a:gridCol w="386080">
                  <a:extLst>
                    <a:ext uri="{9D8B030D-6E8A-4147-A177-3AD203B41FA5}">
                      <a16:colId xmlns:a16="http://schemas.microsoft.com/office/drawing/2014/main" val="2823107793"/>
                    </a:ext>
                  </a:extLst>
                </a:gridCol>
                <a:gridCol w="987742">
                  <a:extLst>
                    <a:ext uri="{9D8B030D-6E8A-4147-A177-3AD203B41FA5}">
                      <a16:colId xmlns:a16="http://schemas.microsoft.com/office/drawing/2014/main" val="826953718"/>
                    </a:ext>
                  </a:extLst>
                </a:gridCol>
                <a:gridCol w="1076833">
                  <a:extLst>
                    <a:ext uri="{9D8B030D-6E8A-4147-A177-3AD203B41FA5}">
                      <a16:colId xmlns:a16="http://schemas.microsoft.com/office/drawing/2014/main" val="3682709267"/>
                    </a:ext>
                  </a:extLst>
                </a:gridCol>
                <a:gridCol w="871855">
                  <a:extLst>
                    <a:ext uri="{9D8B030D-6E8A-4147-A177-3AD203B41FA5}">
                      <a16:colId xmlns:a16="http://schemas.microsoft.com/office/drawing/2014/main" val="943584998"/>
                    </a:ext>
                  </a:extLst>
                </a:gridCol>
                <a:gridCol w="871855">
                  <a:extLst>
                    <a:ext uri="{9D8B030D-6E8A-4147-A177-3AD203B41FA5}">
                      <a16:colId xmlns:a16="http://schemas.microsoft.com/office/drawing/2014/main" val="2795023884"/>
                    </a:ext>
                  </a:extLst>
                </a:gridCol>
                <a:gridCol w="1496685">
                  <a:extLst>
                    <a:ext uri="{9D8B030D-6E8A-4147-A177-3AD203B41FA5}">
                      <a16:colId xmlns:a16="http://schemas.microsoft.com/office/drawing/2014/main" val="327973507"/>
                    </a:ext>
                  </a:extLst>
                </a:gridCol>
                <a:gridCol w="1128980">
                  <a:extLst>
                    <a:ext uri="{9D8B030D-6E8A-4147-A177-3AD203B41FA5}">
                      <a16:colId xmlns:a16="http://schemas.microsoft.com/office/drawing/2014/main" val="157756660"/>
                    </a:ext>
                  </a:extLst>
                </a:gridCol>
              </a:tblGrid>
              <a:tr h="221895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FSR/B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FSR (nm)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K1, K2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K3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Lc1, Lc2 (</a:t>
                      </a:r>
                      <a:r>
                        <a:rPr lang="pt-BR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µ</a:t>
                      </a:r>
                      <a:r>
                        <a:rPr lang="pt-BR" dirty="0"/>
                        <a:t>m)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Lc3 (</a:t>
                      </a:r>
                      <a:r>
                        <a:rPr lang="pt-BR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µ</a:t>
                      </a:r>
                      <a:r>
                        <a:rPr lang="pt-BR" dirty="0"/>
                        <a:t>m)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061517"/>
                  </a:ext>
                </a:extLst>
              </a:tr>
              <a:tr h="221895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4.19088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0.3141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6069"/>
                  </a:ext>
                </a:extLst>
              </a:tr>
            </a:tbl>
          </a:graphicData>
        </a:graphic>
      </p:graphicFrame>
      <p:pic>
        <p:nvPicPr>
          <p:cNvPr id="5" name="Picture 4" descr="A diagram of a waveform&#10;&#10;AI-generated content may be incorrect.">
            <a:extLst>
              <a:ext uri="{FF2B5EF4-FFF2-40B4-BE49-F238E27FC236}">
                <a16:creationId xmlns:a16="http://schemas.microsoft.com/office/drawing/2014/main" id="{A322A863-2450-C546-66CC-87E84DB4E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15" y="2030672"/>
            <a:ext cx="5852172" cy="4389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306C08-5620-CCDF-AC7A-09D2B8E88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687" y="2504568"/>
            <a:ext cx="4139642" cy="416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77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02A9E-651D-16D3-E389-4CC2DC8C9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6D1959B-36CA-647A-C18E-F622E26D3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7" y="395138"/>
            <a:ext cx="10887944" cy="430118"/>
          </a:xfrm>
        </p:spPr>
        <p:txBody>
          <a:bodyPr/>
          <a:lstStyle/>
          <a:p>
            <a:r>
              <a:rPr lang="pt-BR" dirty="0"/>
              <a:t>Transmissão do anel ressonante – dispositivos do PDK SiEPIC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A191C9-08A5-0CDD-43AA-E5C49AEB824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t-BR" dirty="0"/>
              <a:t>Circuitos fotônicos básicos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752573B-5121-004D-C619-F886A48994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302304"/>
              </p:ext>
            </p:extLst>
          </p:nvPr>
        </p:nvGraphicFramePr>
        <p:xfrm>
          <a:off x="607291" y="1299152"/>
          <a:ext cx="762063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608">
                  <a:extLst>
                    <a:ext uri="{9D8B030D-6E8A-4147-A177-3AD203B41FA5}">
                      <a16:colId xmlns:a16="http://schemas.microsoft.com/office/drawing/2014/main" val="880460208"/>
                    </a:ext>
                  </a:extLst>
                </a:gridCol>
                <a:gridCol w="386080">
                  <a:extLst>
                    <a:ext uri="{9D8B030D-6E8A-4147-A177-3AD203B41FA5}">
                      <a16:colId xmlns:a16="http://schemas.microsoft.com/office/drawing/2014/main" val="2823107793"/>
                    </a:ext>
                  </a:extLst>
                </a:gridCol>
                <a:gridCol w="987742">
                  <a:extLst>
                    <a:ext uri="{9D8B030D-6E8A-4147-A177-3AD203B41FA5}">
                      <a16:colId xmlns:a16="http://schemas.microsoft.com/office/drawing/2014/main" val="826953718"/>
                    </a:ext>
                  </a:extLst>
                </a:gridCol>
                <a:gridCol w="1076833">
                  <a:extLst>
                    <a:ext uri="{9D8B030D-6E8A-4147-A177-3AD203B41FA5}">
                      <a16:colId xmlns:a16="http://schemas.microsoft.com/office/drawing/2014/main" val="3682709267"/>
                    </a:ext>
                  </a:extLst>
                </a:gridCol>
                <a:gridCol w="871855">
                  <a:extLst>
                    <a:ext uri="{9D8B030D-6E8A-4147-A177-3AD203B41FA5}">
                      <a16:colId xmlns:a16="http://schemas.microsoft.com/office/drawing/2014/main" val="943584998"/>
                    </a:ext>
                  </a:extLst>
                </a:gridCol>
                <a:gridCol w="871855">
                  <a:extLst>
                    <a:ext uri="{9D8B030D-6E8A-4147-A177-3AD203B41FA5}">
                      <a16:colId xmlns:a16="http://schemas.microsoft.com/office/drawing/2014/main" val="2795023884"/>
                    </a:ext>
                  </a:extLst>
                </a:gridCol>
                <a:gridCol w="1496685">
                  <a:extLst>
                    <a:ext uri="{9D8B030D-6E8A-4147-A177-3AD203B41FA5}">
                      <a16:colId xmlns:a16="http://schemas.microsoft.com/office/drawing/2014/main" val="327973507"/>
                    </a:ext>
                  </a:extLst>
                </a:gridCol>
                <a:gridCol w="1128980">
                  <a:extLst>
                    <a:ext uri="{9D8B030D-6E8A-4147-A177-3AD203B41FA5}">
                      <a16:colId xmlns:a16="http://schemas.microsoft.com/office/drawing/2014/main" val="157756660"/>
                    </a:ext>
                  </a:extLst>
                </a:gridCol>
              </a:tblGrid>
              <a:tr h="221895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FSR/B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FSR (nm)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K1, K2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K3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Lc1, Lc2 (</a:t>
                      </a:r>
                      <a:r>
                        <a:rPr lang="pt-BR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µ</a:t>
                      </a:r>
                      <a:r>
                        <a:rPr lang="pt-BR" dirty="0"/>
                        <a:t>m)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Lc3 (</a:t>
                      </a:r>
                      <a:r>
                        <a:rPr lang="pt-BR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µ</a:t>
                      </a:r>
                      <a:r>
                        <a:rPr lang="pt-BR" dirty="0"/>
                        <a:t>m)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061517"/>
                  </a:ext>
                </a:extLst>
              </a:tr>
              <a:tr h="221895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4.19088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0.3141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trike="sngStrike" dirty="0">
                          <a:solidFill>
                            <a:srgbClr val="FF0000"/>
                          </a:solidFill>
                        </a:rPr>
                        <a:t>14</a:t>
                      </a:r>
                      <a:r>
                        <a:rPr lang="pt-BR" strike="noStrike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6069"/>
                  </a:ext>
                </a:extLst>
              </a:tr>
            </a:tbl>
          </a:graphicData>
        </a:graphic>
      </p:graphicFrame>
      <p:pic>
        <p:nvPicPr>
          <p:cNvPr id="4" name="Picture 3" descr="A graph of a graph showing a number of red and blue lines&#10;&#10;AI-generated content may be incorrect.">
            <a:extLst>
              <a:ext uri="{FF2B5EF4-FFF2-40B4-BE49-F238E27FC236}">
                <a16:creationId xmlns:a16="http://schemas.microsoft.com/office/drawing/2014/main" id="{0643EF2C-0386-4013-8A20-F4BDEED76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43" y="2267696"/>
            <a:ext cx="5852172" cy="4389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A15AD6-5FF1-7B44-674C-8551F0AA6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487" y="2504568"/>
            <a:ext cx="4475954" cy="416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990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B7203-A539-D214-C10D-3196991A9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EAEE21F-0C12-12D8-3459-C04237AE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7" y="395138"/>
            <a:ext cx="10887944" cy="430118"/>
          </a:xfrm>
        </p:spPr>
        <p:txBody>
          <a:bodyPr/>
          <a:lstStyle/>
          <a:p>
            <a:r>
              <a:rPr lang="pt-BR" dirty="0"/>
              <a:t>Transmissão do anel ressonante – dispositivos do PDK SiEPIC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B1F113B-B511-0EA2-2B42-C3B2083A76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t-BR" dirty="0"/>
              <a:t>Circuitos fotônicos básicos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99521BA-F625-FD34-3174-0ED552C1C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739291"/>
              </p:ext>
            </p:extLst>
          </p:nvPr>
        </p:nvGraphicFramePr>
        <p:xfrm>
          <a:off x="607291" y="1299152"/>
          <a:ext cx="8702963" cy="1046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221">
                  <a:extLst>
                    <a:ext uri="{9D8B030D-6E8A-4147-A177-3AD203B41FA5}">
                      <a16:colId xmlns:a16="http://schemas.microsoft.com/office/drawing/2014/main" val="880460208"/>
                    </a:ext>
                  </a:extLst>
                </a:gridCol>
                <a:gridCol w="368534">
                  <a:extLst>
                    <a:ext uri="{9D8B030D-6E8A-4147-A177-3AD203B41FA5}">
                      <a16:colId xmlns:a16="http://schemas.microsoft.com/office/drawing/2014/main" val="2823107793"/>
                    </a:ext>
                  </a:extLst>
                </a:gridCol>
                <a:gridCol w="942852">
                  <a:extLst>
                    <a:ext uri="{9D8B030D-6E8A-4147-A177-3AD203B41FA5}">
                      <a16:colId xmlns:a16="http://schemas.microsoft.com/office/drawing/2014/main" val="826953718"/>
                    </a:ext>
                  </a:extLst>
                </a:gridCol>
                <a:gridCol w="1027894">
                  <a:extLst>
                    <a:ext uri="{9D8B030D-6E8A-4147-A177-3AD203B41FA5}">
                      <a16:colId xmlns:a16="http://schemas.microsoft.com/office/drawing/2014/main" val="3682709267"/>
                    </a:ext>
                  </a:extLst>
                </a:gridCol>
                <a:gridCol w="832231">
                  <a:extLst>
                    <a:ext uri="{9D8B030D-6E8A-4147-A177-3AD203B41FA5}">
                      <a16:colId xmlns:a16="http://schemas.microsoft.com/office/drawing/2014/main" val="943584998"/>
                    </a:ext>
                  </a:extLst>
                </a:gridCol>
                <a:gridCol w="832231">
                  <a:extLst>
                    <a:ext uri="{9D8B030D-6E8A-4147-A177-3AD203B41FA5}">
                      <a16:colId xmlns:a16="http://schemas.microsoft.com/office/drawing/2014/main" val="2795023884"/>
                    </a:ext>
                  </a:extLst>
                </a:gridCol>
                <a:gridCol w="1428665">
                  <a:extLst>
                    <a:ext uri="{9D8B030D-6E8A-4147-A177-3AD203B41FA5}">
                      <a16:colId xmlns:a16="http://schemas.microsoft.com/office/drawing/2014/main" val="327973507"/>
                    </a:ext>
                  </a:extLst>
                </a:gridCol>
                <a:gridCol w="1428665">
                  <a:extLst>
                    <a:ext uri="{9D8B030D-6E8A-4147-A177-3AD203B41FA5}">
                      <a16:colId xmlns:a16="http://schemas.microsoft.com/office/drawing/2014/main" val="1545569770"/>
                    </a:ext>
                  </a:extLst>
                </a:gridCol>
                <a:gridCol w="1077670">
                  <a:extLst>
                    <a:ext uri="{9D8B030D-6E8A-4147-A177-3AD203B41FA5}">
                      <a16:colId xmlns:a16="http://schemas.microsoft.com/office/drawing/2014/main" val="157756660"/>
                    </a:ext>
                  </a:extLst>
                </a:gridCol>
              </a:tblGrid>
              <a:tr h="523442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FSR/B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FSR (nm)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K1, K2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K3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Lc1 (</a:t>
                      </a:r>
                      <a:r>
                        <a:rPr lang="pt-BR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µ</a:t>
                      </a:r>
                      <a:r>
                        <a:rPr lang="pt-BR" dirty="0"/>
                        <a:t>m)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Lc2 (</a:t>
                      </a:r>
                      <a:r>
                        <a:rPr lang="pt-BR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µ</a:t>
                      </a:r>
                      <a:r>
                        <a:rPr lang="pt-BR" dirty="0"/>
                        <a:t>m)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Lc3 (</a:t>
                      </a:r>
                      <a:r>
                        <a:rPr lang="pt-BR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µ</a:t>
                      </a:r>
                      <a:r>
                        <a:rPr lang="pt-BR" dirty="0"/>
                        <a:t>m)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061517"/>
                  </a:ext>
                </a:extLst>
              </a:tr>
              <a:tr h="523442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4.19088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0.3141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0.0493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6069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11CF3C5-272A-AA04-5D82-C7E7155A5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315" y="2400892"/>
            <a:ext cx="2993939" cy="3896367"/>
          </a:xfrm>
          <a:prstGeom prst="rect">
            <a:avLst/>
          </a:prstGeom>
        </p:spPr>
      </p:pic>
      <p:pic>
        <p:nvPicPr>
          <p:cNvPr id="6" name="Picture 5" descr="A graph of a waveform&#10;&#10;AI-generated content may be incorrect.">
            <a:extLst>
              <a:ext uri="{FF2B5EF4-FFF2-40B4-BE49-F238E27FC236}">
                <a16:creationId xmlns:a16="http://schemas.microsoft.com/office/drawing/2014/main" id="{B01302E5-283E-7AC4-98F3-A589163D6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70" y="2665143"/>
            <a:ext cx="4692713" cy="351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58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EAB12-AC08-32C1-F973-5761BF5A9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AAF0979-37D1-FE23-45A2-CCAD9BDE2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7" y="395138"/>
            <a:ext cx="10887944" cy="430118"/>
          </a:xfrm>
        </p:spPr>
        <p:txBody>
          <a:bodyPr/>
          <a:lstStyle/>
          <a:p>
            <a:r>
              <a:rPr lang="pt-BR" dirty="0"/>
              <a:t>Transmissão do anel ressonante – dispositivos do PDK SiEPIC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4AC0B4-3797-79DD-278E-C7659951B9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t-BR" dirty="0"/>
              <a:t>Circuitos fotônicos básicos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975180F-4AC7-B329-FC57-8A3D348E9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205677"/>
              </p:ext>
            </p:extLst>
          </p:nvPr>
        </p:nvGraphicFramePr>
        <p:xfrm>
          <a:off x="607291" y="1299152"/>
          <a:ext cx="8702963" cy="1046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221">
                  <a:extLst>
                    <a:ext uri="{9D8B030D-6E8A-4147-A177-3AD203B41FA5}">
                      <a16:colId xmlns:a16="http://schemas.microsoft.com/office/drawing/2014/main" val="880460208"/>
                    </a:ext>
                  </a:extLst>
                </a:gridCol>
                <a:gridCol w="368534">
                  <a:extLst>
                    <a:ext uri="{9D8B030D-6E8A-4147-A177-3AD203B41FA5}">
                      <a16:colId xmlns:a16="http://schemas.microsoft.com/office/drawing/2014/main" val="2823107793"/>
                    </a:ext>
                  </a:extLst>
                </a:gridCol>
                <a:gridCol w="942852">
                  <a:extLst>
                    <a:ext uri="{9D8B030D-6E8A-4147-A177-3AD203B41FA5}">
                      <a16:colId xmlns:a16="http://schemas.microsoft.com/office/drawing/2014/main" val="826953718"/>
                    </a:ext>
                  </a:extLst>
                </a:gridCol>
                <a:gridCol w="1027894">
                  <a:extLst>
                    <a:ext uri="{9D8B030D-6E8A-4147-A177-3AD203B41FA5}">
                      <a16:colId xmlns:a16="http://schemas.microsoft.com/office/drawing/2014/main" val="3682709267"/>
                    </a:ext>
                  </a:extLst>
                </a:gridCol>
                <a:gridCol w="832231">
                  <a:extLst>
                    <a:ext uri="{9D8B030D-6E8A-4147-A177-3AD203B41FA5}">
                      <a16:colId xmlns:a16="http://schemas.microsoft.com/office/drawing/2014/main" val="943584998"/>
                    </a:ext>
                  </a:extLst>
                </a:gridCol>
                <a:gridCol w="832231">
                  <a:extLst>
                    <a:ext uri="{9D8B030D-6E8A-4147-A177-3AD203B41FA5}">
                      <a16:colId xmlns:a16="http://schemas.microsoft.com/office/drawing/2014/main" val="2795023884"/>
                    </a:ext>
                  </a:extLst>
                </a:gridCol>
                <a:gridCol w="1428665">
                  <a:extLst>
                    <a:ext uri="{9D8B030D-6E8A-4147-A177-3AD203B41FA5}">
                      <a16:colId xmlns:a16="http://schemas.microsoft.com/office/drawing/2014/main" val="327973507"/>
                    </a:ext>
                  </a:extLst>
                </a:gridCol>
                <a:gridCol w="1428665">
                  <a:extLst>
                    <a:ext uri="{9D8B030D-6E8A-4147-A177-3AD203B41FA5}">
                      <a16:colId xmlns:a16="http://schemas.microsoft.com/office/drawing/2014/main" val="1545569770"/>
                    </a:ext>
                  </a:extLst>
                </a:gridCol>
                <a:gridCol w="1077670">
                  <a:extLst>
                    <a:ext uri="{9D8B030D-6E8A-4147-A177-3AD203B41FA5}">
                      <a16:colId xmlns:a16="http://schemas.microsoft.com/office/drawing/2014/main" val="157756660"/>
                    </a:ext>
                  </a:extLst>
                </a:gridCol>
              </a:tblGrid>
              <a:tr h="523442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FSR/B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FSR (nm)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K1, K2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K3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Lc1 (</a:t>
                      </a:r>
                      <a:r>
                        <a:rPr lang="pt-BR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µ</a:t>
                      </a:r>
                      <a:r>
                        <a:rPr lang="pt-BR" dirty="0"/>
                        <a:t>m)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Lc2 (</a:t>
                      </a:r>
                      <a:r>
                        <a:rPr lang="pt-BR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µ</a:t>
                      </a:r>
                      <a:r>
                        <a:rPr lang="pt-BR" dirty="0"/>
                        <a:t>m)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Lc3 (</a:t>
                      </a:r>
                      <a:r>
                        <a:rPr lang="pt-BR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µ</a:t>
                      </a:r>
                      <a:r>
                        <a:rPr lang="pt-BR" dirty="0"/>
                        <a:t>m)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061517"/>
                  </a:ext>
                </a:extLst>
              </a:tr>
              <a:tr h="523442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4.19088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0.3141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0.0493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6069"/>
                  </a:ext>
                </a:extLst>
              </a:tr>
            </a:tbl>
          </a:graphicData>
        </a:graphic>
      </p:graphicFrame>
      <p:pic>
        <p:nvPicPr>
          <p:cNvPr id="4" name="Picture 3" descr="A graph of a waveform&#10;&#10;AI-generated content may be incorrect.">
            <a:extLst>
              <a:ext uri="{FF2B5EF4-FFF2-40B4-BE49-F238E27FC236}">
                <a16:creationId xmlns:a16="http://schemas.microsoft.com/office/drawing/2014/main" id="{D8345073-89B2-3D2A-5FAE-5E151E16E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14" y="2468871"/>
            <a:ext cx="5852172" cy="43891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365D40-F392-3C34-EB42-1E8739D62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134" y="2412177"/>
            <a:ext cx="3341665" cy="435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11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AFD82-65B9-BCAC-5423-AD1B57C44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24A97E9-1B24-3D7D-6A9F-8079FE067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7" y="395138"/>
            <a:ext cx="10887944" cy="430118"/>
          </a:xfrm>
        </p:spPr>
        <p:txBody>
          <a:bodyPr/>
          <a:lstStyle/>
          <a:p>
            <a:r>
              <a:rPr lang="pt-BR" dirty="0"/>
              <a:t>FSR – dispositivos do PDK SiEPIC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F0A98D-B780-6851-6448-002B3C4FB5D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t-BR" dirty="0"/>
              <a:t>Circuitos fotônicos básicos</a:t>
            </a:r>
          </a:p>
        </p:txBody>
      </p:sp>
      <p:pic>
        <p:nvPicPr>
          <p:cNvPr id="5" name="Picture 4" descr="A graph of a graph showing a line&#10;&#10;AI-generated content may be incorrect.">
            <a:extLst>
              <a:ext uri="{FF2B5EF4-FFF2-40B4-BE49-F238E27FC236}">
                <a16:creationId xmlns:a16="http://schemas.microsoft.com/office/drawing/2014/main" id="{5FCD0EF3-68FA-E117-B40D-F8BB73ACB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467" y="900389"/>
            <a:ext cx="4830012" cy="2415006"/>
          </a:xfrm>
          <a:prstGeom prst="rect">
            <a:avLst/>
          </a:prstGeom>
        </p:spPr>
      </p:pic>
      <p:pic>
        <p:nvPicPr>
          <p:cNvPr id="9" name="Picture 8" descr="A graph of a graph&#10;&#10;AI-generated content may be incorrect.">
            <a:extLst>
              <a:ext uri="{FF2B5EF4-FFF2-40B4-BE49-F238E27FC236}">
                <a16:creationId xmlns:a16="http://schemas.microsoft.com/office/drawing/2014/main" id="{832ADABF-DAD2-3594-3CDB-F225A4CF8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00" y="3390528"/>
            <a:ext cx="5190672" cy="2595336"/>
          </a:xfrm>
          <a:prstGeom prst="rect">
            <a:avLst/>
          </a:prstGeom>
        </p:spPr>
      </p:pic>
      <p:pic>
        <p:nvPicPr>
          <p:cNvPr id="12" name="Picture 11" descr="A graph of a graph with numbers and a line&#10;&#10;AI-generated content may be incorrect.">
            <a:extLst>
              <a:ext uri="{FF2B5EF4-FFF2-40B4-BE49-F238E27FC236}">
                <a16:creationId xmlns:a16="http://schemas.microsoft.com/office/drawing/2014/main" id="{A5875B50-E4B8-37AB-A857-C8B099F001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900" y="3552731"/>
            <a:ext cx="5190672" cy="259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20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21B2F-FA50-B4F3-3DA6-80814C4C1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43E6AA6-2610-086E-94E1-2E0099958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7" y="395138"/>
            <a:ext cx="10887944" cy="430118"/>
          </a:xfrm>
        </p:spPr>
        <p:txBody>
          <a:bodyPr/>
          <a:lstStyle/>
          <a:p>
            <a:r>
              <a:rPr lang="pt-BR" dirty="0"/>
              <a:t>GDS– dispositivos do PDK SiEPIC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293AD0-8EA2-B7D0-B36D-49A1D64CC5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t-BR" dirty="0"/>
              <a:t>Circuitos fotônicos básicos</a:t>
            </a:r>
          </a:p>
        </p:txBody>
      </p:sp>
      <p:pic>
        <p:nvPicPr>
          <p:cNvPr id="5" name="Picture 4" descr="A diagram of a machine&#10;&#10;AI-generated content may be incorrect.">
            <a:extLst>
              <a:ext uri="{FF2B5EF4-FFF2-40B4-BE49-F238E27FC236}">
                <a16:creationId xmlns:a16="http://schemas.microsoft.com/office/drawing/2014/main" id="{26260C46-0417-2B67-D14B-F9837D79F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9" y="894309"/>
            <a:ext cx="8601075" cy="587692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37635A-FA1D-67FD-CA0C-2F9AA10B0889}"/>
              </a:ext>
            </a:extLst>
          </p:cNvPr>
          <p:cNvCxnSpPr>
            <a:cxnSpLocks/>
          </p:cNvCxnSpPr>
          <p:nvPr/>
        </p:nvCxnSpPr>
        <p:spPr>
          <a:xfrm flipH="1">
            <a:off x="7822194" y="1283855"/>
            <a:ext cx="2125370" cy="91360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4F9E02-1DF8-BBF3-1FAC-C2F318E36EF0}"/>
              </a:ext>
            </a:extLst>
          </p:cNvPr>
          <p:cNvCxnSpPr>
            <a:cxnSpLocks/>
          </p:cNvCxnSpPr>
          <p:nvPr/>
        </p:nvCxnSpPr>
        <p:spPr>
          <a:xfrm flipH="1">
            <a:off x="5368705" y="1283855"/>
            <a:ext cx="4578859" cy="9066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098" name="Picture 2" descr="Erro - ícones de sinais grátis">
            <a:extLst>
              <a:ext uri="{FF2B5EF4-FFF2-40B4-BE49-F238E27FC236}">
                <a16:creationId xmlns:a16="http://schemas.microsoft.com/office/drawing/2014/main" id="{C9CDAEE4-B72A-6FF9-70A0-9D1F6D5B4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5201" y="853314"/>
            <a:ext cx="526472" cy="52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D68205-8205-177A-8897-71DD6A380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9763" y="2712318"/>
            <a:ext cx="2457793" cy="10669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B89A21-59C9-9C86-5129-D48CA2B774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7792" y="3850901"/>
            <a:ext cx="2305372" cy="6477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6D4E8D-6CC8-A979-C0F8-FCCCF9E9BCC8}"/>
              </a:ext>
            </a:extLst>
          </p:cNvPr>
          <p:cNvSpPr txBox="1"/>
          <p:nvPr/>
        </p:nvSpPr>
        <p:spPr>
          <a:xfrm>
            <a:off x="9138105" y="2271352"/>
            <a:ext cx="267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Erros apontados pelo DRC:</a:t>
            </a:r>
          </a:p>
        </p:txBody>
      </p:sp>
    </p:spTree>
    <p:extLst>
      <p:ext uri="{BB962C8B-B14F-4D97-AF65-F5344CB8AC3E}">
        <p14:creationId xmlns:p14="http://schemas.microsoft.com/office/powerpoint/2010/main" val="4187998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8C945EC-F77C-7140-5020-DBCCCF126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3C503B-69B3-E2BB-87E5-D459F533A485}"/>
              </a:ext>
            </a:extLst>
          </p:cNvPr>
          <p:cNvSpPr txBox="1"/>
          <p:nvPr/>
        </p:nvSpPr>
        <p:spPr>
          <a:xfrm>
            <a:off x="361947" y="1508288"/>
            <a:ext cx="118300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ANSYS</a:t>
            </a: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Coupled ring resonator filters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Disponível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https://optics.ansys.com/hc/en-us/articles/360042819293-Coupled-ring-resonator-filtersAceso em: Março de 2025.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ANSYS. Lumerical scripting language.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Disponível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https://optics.ansys.com/hc/en-us/articles/360037228834-Lumerical-scripting-language-By-category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. Aceso em: Março de 2025.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CHROSTOWSKI, Lukas; HOCHBERG, Michael E. </a:t>
            </a:r>
            <a:r>
              <a:rPr lang="pt-BR" i="1" dirty="0">
                <a:latin typeface="Arial" panose="020B0604020202020204" pitchFamily="34" charset="0"/>
                <a:cs typeface="Arial" panose="020B0604020202020204" pitchFamily="34" charset="0"/>
              </a:rPr>
              <a:t>Silicon photonics design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. Cambridge: Cambridge University Press, 2015.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MELLONI, Andrea. "Synthesis of a parallel-coupled ring-resonator filter," Opt. Lett. 26, 917-919 (2001)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OKAMOTO, Katsunari. </a:t>
            </a:r>
            <a:r>
              <a:rPr lang="pt-BR" i="1" dirty="0">
                <a:latin typeface="Arial" panose="020B0604020202020204" pitchFamily="34" charset="0"/>
                <a:cs typeface="Arial" panose="020B0604020202020204" pitchFamily="34" charset="0"/>
              </a:rPr>
              <a:t>Fundamentals of optical waveguides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. 3rd ed. [S.l.]: Academic Press/Elsevier, 2022. 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ISBN 978-0-12-815601-8.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RABUS, Dominiki G. </a:t>
            </a:r>
            <a:r>
              <a:rPr lang="pt-BR" i="1" dirty="0">
                <a:latin typeface="Arial" panose="020B0604020202020204" pitchFamily="34" charset="0"/>
                <a:cs typeface="Arial" panose="020B0604020202020204" pitchFamily="34" charset="0"/>
              </a:rPr>
              <a:t>Integrated Ring Resonators – The conpendium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. Book, 2007.</a:t>
            </a:r>
          </a:p>
        </p:txBody>
      </p:sp>
    </p:spTree>
    <p:extLst>
      <p:ext uri="{BB962C8B-B14F-4D97-AF65-F5344CB8AC3E}">
        <p14:creationId xmlns:p14="http://schemas.microsoft.com/office/powerpoint/2010/main" val="3226921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0B5C8D-791D-6CB7-EE03-0F4E86808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109D15-DFD2-07BE-5504-24777DE8F21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t-BR" dirty="0"/>
              <a:t>Circuitos fotônicos básicos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684043-A024-8FF9-8587-A9021BF1D32F}"/>
              </a:ext>
            </a:extLst>
          </p:cNvPr>
          <p:cNvSpPr txBox="1"/>
          <p:nvPr/>
        </p:nvSpPr>
        <p:spPr>
          <a:xfrm>
            <a:off x="769544" y="1430448"/>
            <a:ext cx="67901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Introdução;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Determinação do escopo;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Fluxograma de determinação dos parâmetros;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Determinação do índice efetivo e do índice de grupo;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Determinação dos parâmetros do circuito (g, Q, Lc, etc.);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Análise dos resultados (caso ideal);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Análise dos resultados (utilizando dispositivos do PDK);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GDS.</a:t>
            </a:r>
          </a:p>
          <a:p>
            <a:endParaRPr lang="pt-BR" dirty="0"/>
          </a:p>
        </p:txBody>
      </p:sp>
      <p:pic>
        <p:nvPicPr>
          <p:cNvPr id="1026" name="Picture 2" descr="Calculating the Spectral Properties of an Optical Ring Resonator | COMSOL  Blog">
            <a:extLst>
              <a:ext uri="{FF2B5EF4-FFF2-40B4-BE49-F238E27FC236}">
                <a16:creationId xmlns:a16="http://schemas.microsoft.com/office/drawing/2014/main" id="{A63A12B3-8B29-98FD-4BAA-6DBE32ABA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171" y="2464008"/>
            <a:ext cx="5096829" cy="382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320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4DE1E1F8-0782-1D86-0C02-4CF7517BBC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Lucivaldo Barbosa de Aguiar Junior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BBCB61E1-3D2F-19F3-A6E8-DAFE324B16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Projeto de Circuitos Fotônicos Integrados</a:t>
            </a:r>
          </a:p>
        </p:txBody>
      </p:sp>
      <p:sp>
        <p:nvSpPr>
          <p:cNvPr id="8" name="Subtítulo 7">
            <a:extLst>
              <a:ext uri="{FF2B5EF4-FFF2-40B4-BE49-F238E27FC236}">
                <a16:creationId xmlns:a16="http://schemas.microsoft.com/office/drawing/2014/main" id="{D53A03BB-69EA-543F-3C7C-2CEFD6FAEC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Circuitos fotônicos básicos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B7E0C3E7-0A67-9C0E-167B-AAD2AE9580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03596" y="3859465"/>
            <a:ext cx="6456356" cy="1267200"/>
          </a:xfrm>
        </p:spPr>
        <p:txBody>
          <a:bodyPr/>
          <a:lstStyle/>
          <a:p>
            <a:r>
              <a:rPr lang="pt-BR" dirty="0"/>
              <a:t>Atividade 2 – Ring Resonator</a:t>
            </a:r>
          </a:p>
        </p:txBody>
      </p:sp>
    </p:spTree>
    <p:extLst>
      <p:ext uri="{BB962C8B-B14F-4D97-AF65-F5344CB8AC3E}">
        <p14:creationId xmlns:p14="http://schemas.microsoft.com/office/powerpoint/2010/main" val="3079955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523ABB-6CE0-7E6C-21DD-820807E15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E41674-1C6F-1F37-D6A6-3BB0BAF640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t-BR" dirty="0"/>
              <a:t>Circuitos fotônicos básicos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FDDB92-CE3E-F0ED-435E-FA581A233DAC}"/>
              </a:ext>
            </a:extLst>
          </p:cNvPr>
          <p:cNvSpPr txBox="1"/>
          <p:nvPr/>
        </p:nvSpPr>
        <p:spPr>
          <a:xfrm>
            <a:off x="1001027" y="1318661"/>
            <a:ext cx="852028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Utilizado para medição de diferençao de fase relativa entre dois percuros ópticos.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Aplicações: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Filtragem;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Biossensores;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Modulação;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Óptica não linear;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Etc.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A micro-ring resonator with big potential - EPFL">
            <a:extLst>
              <a:ext uri="{FF2B5EF4-FFF2-40B4-BE49-F238E27FC236}">
                <a16:creationId xmlns:a16="http://schemas.microsoft.com/office/drawing/2014/main" id="{89AC47CC-9F89-096F-7A77-3C7C9D94A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857" y="2294451"/>
            <a:ext cx="5992858" cy="399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439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04D3B9-6810-1232-B9A5-7B281AE6F338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696422" y="1848043"/>
            <a:ext cx="5279674" cy="4217714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7B740FF-7F0A-D954-031F-5DA82C8E5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Tecnologia, geometria e circuitos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D17BF0-7145-568C-C435-DBBEA1F961F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t-BR" dirty="0"/>
              <a:t>Circuitos fotônicos básicos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FD4D96-16EA-AD3E-D653-B5FBEF13281D}"/>
              </a:ext>
            </a:extLst>
          </p:cNvPr>
          <p:cNvSpPr txBox="1"/>
          <p:nvPr/>
        </p:nvSpPr>
        <p:spPr>
          <a:xfrm>
            <a:off x="2205872" y="1417502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SOI - 450 x 220 nm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389AD1-B321-A5F2-B150-64AE4E36CDE9}"/>
              </a:ext>
            </a:extLst>
          </p:cNvPr>
          <p:cNvSpPr txBox="1"/>
          <p:nvPr/>
        </p:nvSpPr>
        <p:spPr>
          <a:xfrm>
            <a:off x="6821170" y="1417502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Circuitos: anel unitário e associação em série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370FE7-1CAF-EA5D-4A3D-B7CF54ACE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398" y="2071229"/>
            <a:ext cx="2729741" cy="35412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7BEE0C-96DE-E448-826A-1267B83F8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9253" y="1956287"/>
            <a:ext cx="2716325" cy="400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01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a work flow&#10;&#10;AI-generated content may be incorrect.">
            <a:extLst>
              <a:ext uri="{FF2B5EF4-FFF2-40B4-BE49-F238E27FC236}">
                <a16:creationId xmlns:a16="http://schemas.microsoft.com/office/drawing/2014/main" id="{B50A986B-B019-4C8B-991C-459988922E4D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270" y="1195584"/>
            <a:ext cx="7062327" cy="5054600"/>
          </a:xfr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D14AAADB-EA4D-4D2D-8E35-88EE5FFD7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Fluxograma de determinação dos parâmetros iniciais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2681C64-F581-A984-1446-F0CFCB819A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t-BR" dirty="0"/>
              <a:t>Circuitos fotônicos básicos</a:t>
            </a:r>
          </a:p>
        </p:txBody>
      </p:sp>
    </p:spTree>
    <p:extLst>
      <p:ext uri="{BB962C8B-B14F-4D97-AF65-F5344CB8AC3E}">
        <p14:creationId xmlns:p14="http://schemas.microsoft.com/office/powerpoint/2010/main" val="1924679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EE51165-FB7D-E5B3-2313-D584EE6C1940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578939" y="1517580"/>
            <a:ext cx="2210862" cy="2147833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283E495-A619-F8FB-070E-CCE12732E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Extração do índice efetivo - FDE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B6AC7D-D4D5-0656-B013-60CA30C6A1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t-BR" dirty="0"/>
              <a:t>Circuitos fotônicos básicos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6A6273-902A-D62B-3695-C2E4B50C0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05" y="4219411"/>
            <a:ext cx="1923925" cy="12826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5ABD6C-436E-18BD-CEC0-D95D0FABD34E}"/>
              </a:ext>
            </a:extLst>
          </p:cNvPr>
          <p:cNvSpPr txBox="1"/>
          <p:nvPr/>
        </p:nvSpPr>
        <p:spPr>
          <a:xfrm>
            <a:off x="578938" y="114824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Solver: 2D x normal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335377-0393-87B7-CC71-2F7B39A11DAB}"/>
              </a:ext>
            </a:extLst>
          </p:cNvPr>
          <p:cNvSpPr txBox="1"/>
          <p:nvPr/>
        </p:nvSpPr>
        <p:spPr>
          <a:xfrm>
            <a:off x="529533" y="3850079"/>
            <a:ext cx="2309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Condições de fronteira</a:t>
            </a:r>
          </a:p>
        </p:txBody>
      </p:sp>
      <p:pic>
        <p:nvPicPr>
          <p:cNvPr id="14" name="Picture 13" descr="A graph of a wave&#10;&#10;AI-generated content may be incorrect.">
            <a:extLst>
              <a:ext uri="{FF2B5EF4-FFF2-40B4-BE49-F238E27FC236}">
                <a16:creationId xmlns:a16="http://schemas.microsoft.com/office/drawing/2014/main" id="{36F3F75D-194C-38BD-8918-3D4D5AD260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193" y="1148248"/>
            <a:ext cx="8533274" cy="426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112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B64825-87FF-2095-C30E-65E774EE0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Determinação numérica do índice de grupo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059F59-178C-3F72-9050-B8DCFEF3EB4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t-BR" dirty="0"/>
              <a:t>Circuitos fotônicos básicos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896529-2890-19EE-12D1-1AB10E945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562" y="1359742"/>
            <a:ext cx="3487822" cy="9851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D539FE5-1B52-DBF5-32DB-FD8AB288F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94" y="2515135"/>
            <a:ext cx="9486811" cy="384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37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41EED6-E406-0EAE-6133-695B5BD4D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Gráfico obtido – índice de grupo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A0FE23-141F-0129-E76B-9EC6296284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t-BR" dirty="0"/>
              <a:t>Circuitos fotônicos básicos</a:t>
            </a:r>
          </a:p>
        </p:txBody>
      </p:sp>
      <p:pic>
        <p:nvPicPr>
          <p:cNvPr id="11" name="Content Placeholder 10" descr="A graph of a graph showing a line&#10;&#10;AI-generated content may be incorrect.">
            <a:extLst>
              <a:ext uri="{FF2B5EF4-FFF2-40B4-BE49-F238E27FC236}">
                <a16:creationId xmlns:a16="http://schemas.microsoft.com/office/drawing/2014/main" id="{C6E1FF0A-F63F-5224-123F-B67F9EECA90A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098" y="1337912"/>
            <a:ext cx="9857709" cy="4928854"/>
          </a:xfrm>
        </p:spPr>
      </p:pic>
    </p:spTree>
    <p:extLst>
      <p:ext uri="{BB962C8B-B14F-4D97-AF65-F5344CB8AC3E}">
        <p14:creationId xmlns:p14="http://schemas.microsoft.com/office/powerpoint/2010/main" val="318586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D74A2E-CC57-4A97-8AD4-210A5F23D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7" y="394219"/>
            <a:ext cx="10687052" cy="430118"/>
          </a:xfrm>
        </p:spPr>
        <p:txBody>
          <a:bodyPr wrap="square" anchor="t">
            <a:normAutofit fontScale="90000"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Determinação dos parâmetros do circuito</a:t>
            </a:r>
            <a:endParaRPr lang="pt-BR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F80B5A3-E5C8-12C6-4E19-FD906014E8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1947" y="86766"/>
            <a:ext cx="10687052" cy="307949"/>
          </a:xfrm>
        </p:spPr>
        <p:txBody>
          <a:bodyPr/>
          <a:lstStyle/>
          <a:p>
            <a:r>
              <a:rPr lang="pt-BR" dirty="0"/>
              <a:t>Circuitos fotônicos básicos</a:t>
            </a:r>
          </a:p>
        </p:txBody>
      </p:sp>
      <p:pic>
        <p:nvPicPr>
          <p:cNvPr id="17" name="Picture 1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AEBA7F72-399E-C315-3797-81472DA0EE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8" y="825256"/>
            <a:ext cx="4840210" cy="6232358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F3EE474-EFFC-5369-E3B8-1A8AC7731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495137"/>
              </p:ext>
            </p:extLst>
          </p:nvPr>
        </p:nvGraphicFramePr>
        <p:xfrm>
          <a:off x="5218818" y="1899426"/>
          <a:ext cx="6840398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2742">
                  <a:extLst>
                    <a:ext uri="{9D8B030D-6E8A-4147-A177-3AD203B41FA5}">
                      <a16:colId xmlns:a16="http://schemas.microsoft.com/office/drawing/2014/main" val="880276200"/>
                    </a:ext>
                  </a:extLst>
                </a:gridCol>
                <a:gridCol w="992742">
                  <a:extLst>
                    <a:ext uri="{9D8B030D-6E8A-4147-A177-3AD203B41FA5}">
                      <a16:colId xmlns:a16="http://schemas.microsoft.com/office/drawing/2014/main" val="123605437"/>
                    </a:ext>
                  </a:extLst>
                </a:gridCol>
                <a:gridCol w="992742">
                  <a:extLst>
                    <a:ext uri="{9D8B030D-6E8A-4147-A177-3AD203B41FA5}">
                      <a16:colId xmlns:a16="http://schemas.microsoft.com/office/drawing/2014/main" val="3523513243"/>
                    </a:ext>
                  </a:extLst>
                </a:gridCol>
                <a:gridCol w="992742">
                  <a:extLst>
                    <a:ext uri="{9D8B030D-6E8A-4147-A177-3AD203B41FA5}">
                      <a16:colId xmlns:a16="http://schemas.microsoft.com/office/drawing/2014/main" val="417552813"/>
                    </a:ext>
                  </a:extLst>
                </a:gridCol>
                <a:gridCol w="938344">
                  <a:extLst>
                    <a:ext uri="{9D8B030D-6E8A-4147-A177-3AD203B41FA5}">
                      <a16:colId xmlns:a16="http://schemas.microsoft.com/office/drawing/2014/main" val="3137286959"/>
                    </a:ext>
                  </a:extLst>
                </a:gridCol>
                <a:gridCol w="938344">
                  <a:extLst>
                    <a:ext uri="{9D8B030D-6E8A-4147-A177-3AD203B41FA5}">
                      <a16:colId xmlns:a16="http://schemas.microsoft.com/office/drawing/2014/main" val="3545713196"/>
                    </a:ext>
                  </a:extLst>
                </a:gridCol>
                <a:gridCol w="992742">
                  <a:extLst>
                    <a:ext uri="{9D8B030D-6E8A-4147-A177-3AD203B41FA5}">
                      <a16:colId xmlns:a16="http://schemas.microsoft.com/office/drawing/2014/main" val="2921793461"/>
                    </a:ext>
                  </a:extLst>
                </a:gridCol>
              </a:tblGrid>
              <a:tr h="221895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FSR/B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FSR (nm)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K1, K2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K3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L (</a:t>
                      </a:r>
                      <a:r>
                        <a:rPr lang="pt-BR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µ</a:t>
                      </a:r>
                      <a:r>
                        <a:rPr lang="pt-BR" dirty="0"/>
                        <a:t>m)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493839"/>
                  </a:ext>
                </a:extLst>
              </a:tr>
              <a:tr h="221895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4.355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0.4442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551.66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072856"/>
                  </a:ext>
                </a:extLst>
              </a:tr>
              <a:tr h="221895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4.355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0.2961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55.164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507121"/>
                  </a:ext>
                </a:extLst>
              </a:tr>
              <a:tr h="221895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4.355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0.2961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27.583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901761"/>
                  </a:ext>
                </a:extLst>
              </a:tr>
              <a:tr h="221895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4.355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0.3141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0.0493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27.583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7368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20BF25C-137D-1760-430C-FF38B9D9C1BB}"/>
              </a:ext>
            </a:extLst>
          </p:cNvPr>
          <p:cNvSpPr txBox="1"/>
          <p:nvPr/>
        </p:nvSpPr>
        <p:spPr>
          <a:xfrm>
            <a:off x="5218818" y="1469804"/>
            <a:ext cx="319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Circuitos com dispositivos ideias</a:t>
            </a:r>
          </a:p>
        </p:txBody>
      </p:sp>
    </p:spTree>
    <p:extLst>
      <p:ext uri="{BB962C8B-B14F-4D97-AF65-F5344CB8AC3E}">
        <p14:creationId xmlns:p14="http://schemas.microsoft.com/office/powerpoint/2010/main" val="210708765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-CC_Modelo-Slides" id="{4B332B79-C5D6-DC49-9922-4757AA845052}" vid="{6C8847B1-763B-4A45-9EB3-E45B291182A5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79a78fe-8a1d-4e01-97d0-af7b3f90d411">
      <Terms xmlns="http://schemas.microsoft.com/office/infopath/2007/PartnerControls"/>
    </lcf76f155ced4ddcb4097134ff3c332f>
    <TaxCatchAll xmlns="72a41745-bb67-4ed9-a36f-5886eb884a8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22A4F68F210A43B0E65CCEBF2DB6F6" ma:contentTypeVersion="13" ma:contentTypeDescription="Create a new document." ma:contentTypeScope="" ma:versionID="01d955f47ce738408df956528c668be5">
  <xsd:schema xmlns:xsd="http://www.w3.org/2001/XMLSchema" xmlns:xs="http://www.w3.org/2001/XMLSchema" xmlns:p="http://schemas.microsoft.com/office/2006/metadata/properties" xmlns:ns2="079a78fe-8a1d-4e01-97d0-af7b3f90d411" xmlns:ns3="72a41745-bb67-4ed9-a36f-5886eb884a84" targetNamespace="http://schemas.microsoft.com/office/2006/metadata/properties" ma:root="true" ma:fieldsID="33cbf707245909dd102a73720f982bff" ns2:_="" ns3:_="">
    <xsd:import namespace="079a78fe-8a1d-4e01-97d0-af7b3f90d411"/>
    <xsd:import namespace="72a41745-bb67-4ed9-a36f-5886eb884a8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9a78fe-8a1d-4e01-97d0-af7b3f90d4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1039465f-5c76-4b09-96a5-0acc751ed3b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a41745-bb67-4ed9-a36f-5886eb884a8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ce4cbe52-2c54-4a3f-aaf2-f3881713db8e}" ma:internalName="TaxCatchAll" ma:showField="CatchAllData" ma:web="72a41745-bb67-4ed9-a36f-5886eb884a8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26091CA-F9E5-41F5-9CB2-00B0F66F4B5F}">
  <ds:schemaRefs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2006/documentManagement/types"/>
    <ds:schemaRef ds:uri="http://purl.org/dc/terms/"/>
    <ds:schemaRef ds:uri="1b3b8a73-5eb6-40e8-acef-ca918d12a3c8"/>
    <ds:schemaRef ds:uri="http://www.w3.org/XML/1998/namespace"/>
    <ds:schemaRef ds:uri="http://schemas.microsoft.com/office/infopath/2007/PartnerControls"/>
    <ds:schemaRef ds:uri="d203bb2b-e69c-4399-a979-0b6e0e75652f"/>
    <ds:schemaRef ds:uri="http://schemas.microsoft.com/office/2006/metadata/properties"/>
    <ds:schemaRef ds:uri="079a78fe-8a1d-4e01-97d0-af7b3f90d411"/>
    <ds:schemaRef ds:uri="72a41745-bb67-4ed9-a36f-5886eb884a84"/>
  </ds:schemaRefs>
</ds:datastoreItem>
</file>

<file path=customXml/itemProps2.xml><?xml version="1.0" encoding="utf-8"?>
<ds:datastoreItem xmlns:ds="http://schemas.openxmlformats.org/officeDocument/2006/customXml" ds:itemID="{96F4BCFC-4B44-45E9-9A9D-1A5137999F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9a78fe-8a1d-4e01-97d0-af7b3f90d411"/>
    <ds:schemaRef ds:uri="72a41745-bb67-4ed9-a36f-5886eb884a8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23475C8-DC69-4DFA-AA39-6F60B2D9331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549</TotalTime>
  <Words>687</Words>
  <Application>Microsoft Office PowerPoint</Application>
  <PresentationFormat>Widescreen</PresentationFormat>
  <Paragraphs>211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Montserrat</vt:lpstr>
      <vt:lpstr>Montserrat Medium</vt:lpstr>
      <vt:lpstr>Arial</vt:lpstr>
      <vt:lpstr>Calibri</vt:lpstr>
      <vt:lpstr>Calibri Light</vt:lpstr>
      <vt:lpstr>Verdana</vt:lpstr>
      <vt:lpstr>Montserrat SemiBold</vt:lpstr>
      <vt:lpstr>Tema do Office</vt:lpstr>
      <vt:lpstr>Projeto de Circuitos Fotônicos Integrados</vt:lpstr>
      <vt:lpstr>Sumário</vt:lpstr>
      <vt:lpstr>Introdução</vt:lpstr>
      <vt:lpstr>Tecnologia, geometria e circuitos</vt:lpstr>
      <vt:lpstr>Fluxograma de determinação dos parâmetros iniciais</vt:lpstr>
      <vt:lpstr>Extração do índice efetivo - FDE</vt:lpstr>
      <vt:lpstr>Determinação numérica do índice de grupo</vt:lpstr>
      <vt:lpstr>Gráfico obtido – índice de grupo</vt:lpstr>
      <vt:lpstr>Determinação dos parâmetros do circuito</vt:lpstr>
      <vt:lpstr>Transmissão do anel ressonante – dispositivos ideais</vt:lpstr>
      <vt:lpstr>FSR – dispositivos ideais</vt:lpstr>
      <vt:lpstr>Determinando o comprimento de acoplamento (Lc) a partir de K</vt:lpstr>
      <vt:lpstr>Transmissão do anel ressonante – dispositivos do PDK SiEPIC </vt:lpstr>
      <vt:lpstr>Transmissão do anel ressonante – dispositivos do PDK SiEPIC </vt:lpstr>
      <vt:lpstr>Transmissão do anel ressonante – dispositivos do PDK SiEPIC </vt:lpstr>
      <vt:lpstr>Transmissão do anel ressonante – dispositivos do PDK SiEPIC </vt:lpstr>
      <vt:lpstr>FSR – dispositivos do PDK SiEPIC </vt:lpstr>
      <vt:lpstr>GDS– dispositivos do PDK SiEPIC </vt:lpstr>
      <vt:lpstr>Referências</vt:lpstr>
      <vt:lpstr>Projeto de Circuitos Fotônicos Integrados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Alex Galvão de Melo</dc:creator>
  <cp:lastModifiedBy>Lucivaldo Barbosa</cp:lastModifiedBy>
  <cp:revision>16</cp:revision>
  <dcterms:created xsi:type="dcterms:W3CDTF">2020-04-08T15:23:08Z</dcterms:created>
  <dcterms:modified xsi:type="dcterms:W3CDTF">2025-03-24T22:47:40Z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0x010100B722A4F68F210A43B0E65CCEBF2DB6F6</vt:lpwstr>
  </property>
  <property fmtid="{D5CDD505-2E9C-101B-9397-08002B2CF9AE}" pid="4" name="Order">
    <vt:r8>19000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  <property fmtid="{D5CDD505-2E9C-101B-9397-08002B2CF9AE}" pid="12" name="TriggerFlowInfo">
    <vt:lpwstr/>
  </property>
</Properties>
</file>